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448"/>
  </p:normalViewPr>
  <p:slideViewPr>
    <p:cSldViewPr snapToGrid="0" snapToObjects="1">
      <p:cViewPr varScale="1">
        <p:scale>
          <a:sx n="97" d="100"/>
          <a:sy n="97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4F4E-C41A-534A-8D88-D4797663AA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A979-AB9D-F343-A3C4-62BEDB353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8CB9-08E2-1D46-8410-861D9C5DB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63126-A210-2B49-BB07-4DAE9EFD0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582B1-F509-514E-B35E-BBD03DA0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2E0B-9F16-0742-8C2D-F7BCBC92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1ADC-A9C7-0242-9AD8-76CCC454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BFA3-6C39-4B41-981C-5AAA4573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A204A-5111-7648-9F70-5BC493636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60DBF-6019-2A45-82A7-EAFC17CB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AA4A-A40F-1646-88FD-F5F5BBED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88A13-0DBF-E745-81AB-0EB80062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62C1-0E13-A440-863F-C43002BF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3A6BF-8A58-F844-8C86-011CC6D95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3FAF-5AE8-D84E-8161-A291A78E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E427-414C-7E4F-8252-B1445596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4DC0-496E-984B-8D56-58A0A61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5191-7B1C-FB41-82A3-7D76AAF0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8D39-058B-004D-BD6D-FD7C0306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88A5-A6F7-424C-A690-492A40EE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C5AE-B23E-3E47-B1D4-72DF5566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DB2F-7C56-E449-8716-B1BEBA32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1C79-FCF1-684B-A5D8-6F8241D5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D53E-A111-8A4D-AEB3-16FC301C3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3536D-4D56-A643-AB5A-7FE74315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79B7-0187-9E4D-9A49-C5582C5F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06C5-DC35-6B4A-AC9B-979C637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B9D3-6871-C84F-A28F-31A46B70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D123-B3ED-B74C-BDEA-42199DD6F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3C234-3FD1-6940-8539-5ECB39CFB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6F502-D78B-4F4D-8C64-E3BF2E15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7CF57-7607-0F47-9562-20D08B59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C05AC-0252-3749-94AD-3414BBFC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621F-959C-434E-9B63-1CE47F80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D70F4-F4E7-B34A-A6C8-EF53877E6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E0A8-4B60-234B-B889-338CED590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8E357-62FF-E84A-9454-98A236ABA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8BB30-7C9E-904A-B25D-8E69EBBBC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CD385-33D7-564C-B3F9-7AF8034B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B09DD-2B1E-5C46-BCAC-DC28FFA7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7D39E-B2F1-9F4D-8EBB-02312BB7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9FE7-6A2C-1E42-A2C2-8A1722B2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F8FD8-701B-A848-8304-209DCE65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F66DD-0501-424C-AD70-2210F33A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A339C-F760-6846-9F59-E889721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1F479-B857-9043-A92E-AC570324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0FF-05AC-2C43-9CB7-32CA94AD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51CC-2438-D141-9761-E2ADA3D6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A8C5-2437-3441-B58F-94DE5671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66A6-516B-8E49-A286-5445A0F0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FDACC-53DC-B245-9E4D-44B7F07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4D047-5A3B-7E42-A200-F7D469CF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9046F-1D9F-7C4C-99CE-2B07DB9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EA6E5-5F95-F74D-B245-186AB7FA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8DFA-E23D-264F-9584-B6CEFA66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DADDD9-93D9-BC41-893E-13BD01BB7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2B1A-CC2E-7543-9F66-D9DC48674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B8ABF-B1C4-D145-8DF0-70293F4A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5F46-7D78-DF43-9FB9-93ED4039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DE31F-4C22-5649-A02F-F6937A6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EDEEA-A8C1-874C-8EE7-BF6A9F37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E278D-8ED2-7344-AC38-D0684102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0260-4427-6745-829B-A1A04AD0C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DFBFE-AFF9-5D40-AE99-8615B05D252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53FE-AC9A-804D-851D-033CA2335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83290-0CC7-9E42-AA41-5460A9C5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1AB8-ACD2-D84D-854E-FE9F2C7D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A262-1032-26DA-A54B-C96CEA1E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3DF4-64CD-57E0-8639-8A357067F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89C25-6A05-8B55-AAFE-F89B4ECD6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7" y="2302805"/>
            <a:ext cx="9419773" cy="29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B419-CAEC-2646-A659-A71B03EE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The “Spirit and Power of Elijah” in John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FFC000"/>
                </a:solidFill>
              </a:rPr>
              <a:t>Luke 1:16-17; Isaiah 40:6-8</a:t>
            </a:r>
            <a:endParaRPr lang="en-US" sz="4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God’s Revelation of Self to Moses at Sinai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FFC000"/>
                </a:solidFill>
              </a:rPr>
              <a:t> Exodus 33:18-23; 34:5-7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God’s Instruction at Jesus’ Transfiguration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FFC000"/>
                </a:solidFill>
              </a:rPr>
              <a:t>Matthew 17:1-8; 2 Peter 1:16-21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79F69-FCB7-3CBA-60F2-209E110D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" y="190338"/>
            <a:ext cx="10755086" cy="19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B419-CAEC-2646-A659-A71B03EE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2"/>
            <a:ext cx="10515600" cy="5114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God’s Word is Power to Accomplish His Will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Isaiah 55:8-11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God’s Word is the Power for Salvation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 Romans 1:16; 1 Corinthians 1:18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9A388-2B65-F736-E451-64F3B0FE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18" y="823908"/>
            <a:ext cx="10646564" cy="18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2FCC0D-B3B3-1054-457E-891463818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18" y="823908"/>
            <a:ext cx="10646564" cy="18901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9B419-CAEC-2646-A659-A71B03EE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2"/>
            <a:ext cx="10515600" cy="51149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God’s Word is the Power for Growth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Ephesians 4:11-13; Colossians 2:2-10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God’s Word is the Power for Defense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Ephesians 4:14; 2 Corinthians 10:4-6</a:t>
            </a:r>
          </a:p>
        </p:txBody>
      </p:sp>
    </p:spTree>
    <p:extLst>
      <p:ext uri="{BB962C8B-B14F-4D97-AF65-F5344CB8AC3E}">
        <p14:creationId xmlns:p14="http://schemas.microsoft.com/office/powerpoint/2010/main" val="13399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30103-AD22-50DF-7B59-EFBF4EA5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827" y="2302805"/>
            <a:ext cx="9419773" cy="29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89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2020-12-02T17:20:23Z</dcterms:created>
  <dcterms:modified xsi:type="dcterms:W3CDTF">2024-06-16T01:32:22Z</dcterms:modified>
</cp:coreProperties>
</file>