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0E1A-01D3-4009-C968-64812B7A5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462C-8E81-2784-50AA-3EB0E12CD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2FEF-09B4-92A7-7E9D-DC3EF9D3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1950-A520-EAD1-DED0-B3F8A43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5AE5-423E-F3CB-4ACD-C613E555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8280-1CD2-25AD-8D7A-4B5821A8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3C09-B3BB-9C7F-2790-851A4C07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D5095-40B3-9FCD-E206-7BAF4564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4B7-D824-8890-2353-8C5E232F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04EB-3906-24A9-ED84-0A70468A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7A1C1-F9A8-5B1C-F9EB-AA15F5368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BC2B-2BEF-292B-BB75-8B502A533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4B46-7A01-A80F-B07F-F4B7A08E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86F-1D71-01B6-2A49-2DD4B9F2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2CE3-A8AF-A925-0492-6DDF7B36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1959-C5AB-A7C7-6EAD-57AA6BEB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83B63-8826-ACCC-6042-577138DF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1118-4D84-7C5C-1D32-87DCF28C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8D64C-9463-2238-9D43-910477EC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6B396-97B9-577C-874F-60B19DDF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A3B8-C7C5-25E6-547B-DFC7011C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63C3B-E498-41CE-ACAA-BE6306CE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83E4-3157-7CD2-4F93-F5E63423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060E-9D05-89F5-2FD1-C44AACE3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5047-A9A6-2462-E902-82C28C53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A1FC-92BC-F846-8309-D562AA75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F049-A1DA-6572-4F97-E42C7C21F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B1C28-DC4D-D368-6071-C3CA26109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C3A94-1ADD-81D0-3691-1A9DDCCF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B009D-7AA4-B942-EE20-7076E2F4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9EA9E-4BC9-5411-AE6A-3EA3DFB5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4445-A600-25E6-45C1-1C388EBD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5DDBF-0A25-4D75-C78F-ADACD6627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530A4-AB59-6614-B4B4-6DCA0012D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F12A2-2BD4-A773-62DD-F29A5576B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C2281-14F8-20CD-BDDB-6A614864A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ACED-3F37-3E00-58B0-B7C41AC8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FE14A-385A-E93F-6EFE-6299071C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BD4F-CFC7-5147-2BEB-078334D2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10F8-FB51-6591-D17B-0D24E727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9D6C0-789E-F962-4961-5EDAE2F4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C5C99-99C3-CAD7-5511-39576C1B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147FE-55B9-E1D5-7821-8D5B0044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FD123-1EE0-613A-907C-19BCBA9D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6D5FF-C1DF-3BDA-495F-97645D3D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85712-7CF7-14F6-22AC-5A9BE5E3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836E-2370-FA21-E885-8D30AA6C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A3A8-E5F3-24D3-7924-DB910E43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4819-D2D9-AE97-B023-0BF27496E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3B524-99BC-CB81-3AFC-2454C54B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14A9D-E3B6-8F8F-3CDE-80BBEE8B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F98E3-978C-5468-4D3F-9F633E96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265F-24A0-32E4-EB80-4658C9FB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5F205-65C6-B77F-3215-8898CC756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E2EC5-A85D-BA28-6055-393B63FD1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843D9-A3F0-65CA-94B1-03B6425B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95A76-9E82-63E1-99E7-D7C15CA9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36E1-B1BC-FC53-826E-C8FC717F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631A1-80A1-1B77-92FD-5ED1F28F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5C478-880E-3EAF-22FE-07EC039F6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5E9AE-FB97-7841-884C-5F35B36EB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F3285-EBA9-ED4A-9817-D4DD0348CCD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1A38-5FF8-F12F-63A3-53BB17CBA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06E3-8584-1347-6CE6-E5FDDD33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11CE6-D0AA-3644-81DB-755AE733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82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CCF76-640E-8094-3365-FBB40456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2395C-AF66-73A8-4D6C-A45E64883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7" t="21283" r="699" b="30408"/>
          <a:stretch/>
        </p:blipFill>
        <p:spPr>
          <a:xfrm>
            <a:off x="1236937" y="1520369"/>
            <a:ext cx="9718126" cy="280125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C3DCF0-2D14-F037-5D6A-6F8DB12B6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97932"/>
              </p:ext>
            </p:extLst>
          </p:nvPr>
        </p:nvGraphicFramePr>
        <p:xfrm>
          <a:off x="758169" y="4147092"/>
          <a:ext cx="7439688" cy="1188720"/>
        </p:xfrm>
        <a:graphic>
          <a:graphicData uri="http://schemas.openxmlformats.org/drawingml/2006/table">
            <a:tbl>
              <a:tblPr firstRow="1" bandRow="1"/>
              <a:tblGrid>
                <a:gridCol w="3558554">
                  <a:extLst>
                    <a:ext uri="{9D8B030D-6E8A-4147-A177-3AD203B41FA5}">
                      <a16:colId xmlns:a16="http://schemas.microsoft.com/office/drawing/2014/main" val="1137335274"/>
                    </a:ext>
                  </a:extLst>
                </a:gridCol>
                <a:gridCol w="3881134">
                  <a:extLst>
                    <a:ext uri="{9D8B030D-6E8A-4147-A177-3AD203B41FA5}">
                      <a16:colId xmlns:a16="http://schemas.microsoft.com/office/drawing/2014/main" val="369870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opperplate" panose="02000504000000020004" pitchFamily="2" charset="77"/>
                        </a:rPr>
                        <a:t>Step Out of Self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opperplate" panose="02000504000000020004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6906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9BB2A-B40F-2CE6-0DA2-AB3D0C87E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72962"/>
              </p:ext>
            </p:extLst>
          </p:nvPr>
        </p:nvGraphicFramePr>
        <p:xfrm>
          <a:off x="758169" y="4147092"/>
          <a:ext cx="7117108" cy="1188720"/>
        </p:xfrm>
        <a:graphic>
          <a:graphicData uri="http://schemas.openxmlformats.org/drawingml/2006/table">
            <a:tbl>
              <a:tblPr firstRow="1" bandRow="1"/>
              <a:tblGrid>
                <a:gridCol w="3558554">
                  <a:extLst>
                    <a:ext uri="{9D8B030D-6E8A-4147-A177-3AD203B41FA5}">
                      <a16:colId xmlns:a16="http://schemas.microsoft.com/office/drawing/2014/main" val="1137335274"/>
                    </a:ext>
                  </a:extLst>
                </a:gridCol>
                <a:gridCol w="3558554">
                  <a:extLst>
                    <a:ext uri="{9D8B030D-6E8A-4147-A177-3AD203B41FA5}">
                      <a16:colId xmlns:a16="http://schemas.microsoft.com/office/drawing/2014/main" val="369870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opperplate" panose="02000504000000020004" pitchFamily="2" charset="7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opperplate" panose="02000504000000020004" pitchFamily="2" charset="77"/>
                        </a:rPr>
                        <a:t>Step Into Christ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690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BF7FC0-86A3-7C36-36DB-0EC0BC9D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658"/>
              </p:ext>
            </p:extLst>
          </p:nvPr>
        </p:nvGraphicFramePr>
        <p:xfrm>
          <a:off x="4316723" y="4147092"/>
          <a:ext cx="7117108" cy="1188720"/>
        </p:xfrm>
        <a:graphic>
          <a:graphicData uri="http://schemas.openxmlformats.org/drawingml/2006/table">
            <a:tbl>
              <a:tblPr firstRow="1" bandRow="1"/>
              <a:tblGrid>
                <a:gridCol w="3558554">
                  <a:extLst>
                    <a:ext uri="{9D8B030D-6E8A-4147-A177-3AD203B41FA5}">
                      <a16:colId xmlns:a16="http://schemas.microsoft.com/office/drawing/2014/main" val="1137335274"/>
                    </a:ext>
                  </a:extLst>
                </a:gridCol>
                <a:gridCol w="3558554">
                  <a:extLst>
                    <a:ext uri="{9D8B030D-6E8A-4147-A177-3AD203B41FA5}">
                      <a16:colId xmlns:a16="http://schemas.microsoft.com/office/drawing/2014/main" val="369870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opperplate" panose="02000504000000020004" pitchFamily="2" charset="7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opperplate" panose="02000504000000020004" pitchFamily="2" charset="77"/>
                        </a:rPr>
                        <a:t>Step Through the Judgment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6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6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Copperplate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2024-07-20T14:13:35Z</dcterms:created>
  <dcterms:modified xsi:type="dcterms:W3CDTF">2024-07-20T14:33:28Z</dcterms:modified>
</cp:coreProperties>
</file>