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8"/>
  </p:normalViewPr>
  <p:slideViewPr>
    <p:cSldViewPr snapToGrid="0">
      <p:cViewPr varScale="1">
        <p:scale>
          <a:sx n="102" d="100"/>
          <a:sy n="102" d="100"/>
        </p:scale>
        <p:origin x="192"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76796-94CD-D88C-40CF-C56EB513B6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EEA4B2-D316-D31F-1EFF-D7A8ED5567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DF6AFC-2F7A-016D-9A0D-082B2D5D1B91}"/>
              </a:ext>
            </a:extLst>
          </p:cNvPr>
          <p:cNvSpPr>
            <a:spLocks noGrp="1"/>
          </p:cNvSpPr>
          <p:nvPr>
            <p:ph type="dt" sz="half" idx="10"/>
          </p:nvPr>
        </p:nvSpPr>
        <p:spPr/>
        <p:txBody>
          <a:bodyPr/>
          <a:lstStyle/>
          <a:p>
            <a:fld id="{DCDF9F9A-72FE-7E4F-BE5C-868E27F55133}" type="datetimeFigureOut">
              <a:rPr lang="en-US" smtClean="0"/>
              <a:t>6/29/24</a:t>
            </a:fld>
            <a:endParaRPr lang="en-US"/>
          </a:p>
        </p:txBody>
      </p:sp>
      <p:sp>
        <p:nvSpPr>
          <p:cNvPr id="5" name="Footer Placeholder 4">
            <a:extLst>
              <a:ext uri="{FF2B5EF4-FFF2-40B4-BE49-F238E27FC236}">
                <a16:creationId xmlns:a16="http://schemas.microsoft.com/office/drawing/2014/main" id="{9A843033-5EFE-E479-EC19-A8F3E5820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39CDD5-1085-92D6-6F28-3D03E11E3335}"/>
              </a:ext>
            </a:extLst>
          </p:cNvPr>
          <p:cNvSpPr>
            <a:spLocks noGrp="1"/>
          </p:cNvSpPr>
          <p:nvPr>
            <p:ph type="sldNum" sz="quarter" idx="12"/>
          </p:nvPr>
        </p:nvSpPr>
        <p:spPr/>
        <p:txBody>
          <a:bodyPr/>
          <a:lstStyle/>
          <a:p>
            <a:fld id="{48EAED6B-9B89-CF4F-93E6-4C39CE415449}" type="slidenum">
              <a:rPr lang="en-US" smtClean="0"/>
              <a:t>‹#›</a:t>
            </a:fld>
            <a:endParaRPr lang="en-US"/>
          </a:p>
        </p:txBody>
      </p:sp>
    </p:spTree>
    <p:extLst>
      <p:ext uri="{BB962C8B-B14F-4D97-AF65-F5344CB8AC3E}">
        <p14:creationId xmlns:p14="http://schemas.microsoft.com/office/powerpoint/2010/main" val="3932155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0660E-EA61-B537-FD3D-6D58B596F8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D8837D-DED7-D88B-C29C-61560CDB8A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ADB70A-5D14-7A60-4F32-94FCDA59D083}"/>
              </a:ext>
            </a:extLst>
          </p:cNvPr>
          <p:cNvSpPr>
            <a:spLocks noGrp="1"/>
          </p:cNvSpPr>
          <p:nvPr>
            <p:ph type="dt" sz="half" idx="10"/>
          </p:nvPr>
        </p:nvSpPr>
        <p:spPr/>
        <p:txBody>
          <a:bodyPr/>
          <a:lstStyle/>
          <a:p>
            <a:fld id="{DCDF9F9A-72FE-7E4F-BE5C-868E27F55133}" type="datetimeFigureOut">
              <a:rPr lang="en-US" smtClean="0"/>
              <a:t>6/29/24</a:t>
            </a:fld>
            <a:endParaRPr lang="en-US"/>
          </a:p>
        </p:txBody>
      </p:sp>
      <p:sp>
        <p:nvSpPr>
          <p:cNvPr id="5" name="Footer Placeholder 4">
            <a:extLst>
              <a:ext uri="{FF2B5EF4-FFF2-40B4-BE49-F238E27FC236}">
                <a16:creationId xmlns:a16="http://schemas.microsoft.com/office/drawing/2014/main" id="{392229B1-2633-C4C4-4919-9A0CCE4CFE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EB329-EDAA-E6E1-FB10-B25A8DA38633}"/>
              </a:ext>
            </a:extLst>
          </p:cNvPr>
          <p:cNvSpPr>
            <a:spLocks noGrp="1"/>
          </p:cNvSpPr>
          <p:nvPr>
            <p:ph type="sldNum" sz="quarter" idx="12"/>
          </p:nvPr>
        </p:nvSpPr>
        <p:spPr/>
        <p:txBody>
          <a:bodyPr/>
          <a:lstStyle/>
          <a:p>
            <a:fld id="{48EAED6B-9B89-CF4F-93E6-4C39CE415449}" type="slidenum">
              <a:rPr lang="en-US" smtClean="0"/>
              <a:t>‹#›</a:t>
            </a:fld>
            <a:endParaRPr lang="en-US"/>
          </a:p>
        </p:txBody>
      </p:sp>
    </p:spTree>
    <p:extLst>
      <p:ext uri="{BB962C8B-B14F-4D97-AF65-F5344CB8AC3E}">
        <p14:creationId xmlns:p14="http://schemas.microsoft.com/office/powerpoint/2010/main" val="213830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D6EB44-C019-747F-E8E1-1957389599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F8A767-15AE-064A-D9D3-0C1A857AF4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251480-1398-4CE6-AD81-394FD35F4F9D}"/>
              </a:ext>
            </a:extLst>
          </p:cNvPr>
          <p:cNvSpPr>
            <a:spLocks noGrp="1"/>
          </p:cNvSpPr>
          <p:nvPr>
            <p:ph type="dt" sz="half" idx="10"/>
          </p:nvPr>
        </p:nvSpPr>
        <p:spPr/>
        <p:txBody>
          <a:bodyPr/>
          <a:lstStyle/>
          <a:p>
            <a:fld id="{DCDF9F9A-72FE-7E4F-BE5C-868E27F55133}" type="datetimeFigureOut">
              <a:rPr lang="en-US" smtClean="0"/>
              <a:t>6/29/24</a:t>
            </a:fld>
            <a:endParaRPr lang="en-US"/>
          </a:p>
        </p:txBody>
      </p:sp>
      <p:sp>
        <p:nvSpPr>
          <p:cNvPr id="5" name="Footer Placeholder 4">
            <a:extLst>
              <a:ext uri="{FF2B5EF4-FFF2-40B4-BE49-F238E27FC236}">
                <a16:creationId xmlns:a16="http://schemas.microsoft.com/office/drawing/2014/main" id="{3192440A-4565-5807-E26D-BDA0F7BED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15988F-55EE-F0AB-98D9-556C01DCA9A7}"/>
              </a:ext>
            </a:extLst>
          </p:cNvPr>
          <p:cNvSpPr>
            <a:spLocks noGrp="1"/>
          </p:cNvSpPr>
          <p:nvPr>
            <p:ph type="sldNum" sz="quarter" idx="12"/>
          </p:nvPr>
        </p:nvSpPr>
        <p:spPr/>
        <p:txBody>
          <a:bodyPr/>
          <a:lstStyle/>
          <a:p>
            <a:fld id="{48EAED6B-9B89-CF4F-93E6-4C39CE415449}" type="slidenum">
              <a:rPr lang="en-US" smtClean="0"/>
              <a:t>‹#›</a:t>
            </a:fld>
            <a:endParaRPr lang="en-US"/>
          </a:p>
        </p:txBody>
      </p:sp>
    </p:spTree>
    <p:extLst>
      <p:ext uri="{BB962C8B-B14F-4D97-AF65-F5344CB8AC3E}">
        <p14:creationId xmlns:p14="http://schemas.microsoft.com/office/powerpoint/2010/main" val="1567812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4840D-81F1-3074-07C4-4AADDA7DDB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1F9CD7-65FE-1531-09FC-15E098CFA2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A2D990-9760-7646-DD7B-80C38F5DD4E3}"/>
              </a:ext>
            </a:extLst>
          </p:cNvPr>
          <p:cNvSpPr>
            <a:spLocks noGrp="1"/>
          </p:cNvSpPr>
          <p:nvPr>
            <p:ph type="dt" sz="half" idx="10"/>
          </p:nvPr>
        </p:nvSpPr>
        <p:spPr/>
        <p:txBody>
          <a:bodyPr/>
          <a:lstStyle/>
          <a:p>
            <a:fld id="{DCDF9F9A-72FE-7E4F-BE5C-868E27F55133}" type="datetimeFigureOut">
              <a:rPr lang="en-US" smtClean="0"/>
              <a:t>6/29/24</a:t>
            </a:fld>
            <a:endParaRPr lang="en-US"/>
          </a:p>
        </p:txBody>
      </p:sp>
      <p:sp>
        <p:nvSpPr>
          <p:cNvPr id="5" name="Footer Placeholder 4">
            <a:extLst>
              <a:ext uri="{FF2B5EF4-FFF2-40B4-BE49-F238E27FC236}">
                <a16:creationId xmlns:a16="http://schemas.microsoft.com/office/drawing/2014/main" id="{B39EC621-7397-EA27-F80D-F40F7E9409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35399-BEAB-9CA6-24CB-48A3254B0113}"/>
              </a:ext>
            </a:extLst>
          </p:cNvPr>
          <p:cNvSpPr>
            <a:spLocks noGrp="1"/>
          </p:cNvSpPr>
          <p:nvPr>
            <p:ph type="sldNum" sz="quarter" idx="12"/>
          </p:nvPr>
        </p:nvSpPr>
        <p:spPr/>
        <p:txBody>
          <a:bodyPr/>
          <a:lstStyle/>
          <a:p>
            <a:fld id="{48EAED6B-9B89-CF4F-93E6-4C39CE415449}" type="slidenum">
              <a:rPr lang="en-US" smtClean="0"/>
              <a:t>‹#›</a:t>
            </a:fld>
            <a:endParaRPr lang="en-US"/>
          </a:p>
        </p:txBody>
      </p:sp>
    </p:spTree>
    <p:extLst>
      <p:ext uri="{BB962C8B-B14F-4D97-AF65-F5344CB8AC3E}">
        <p14:creationId xmlns:p14="http://schemas.microsoft.com/office/powerpoint/2010/main" val="214876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C45E-2D64-C3E3-F8DC-E791A90574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9C4BCE-8CFA-8D3D-DF89-2384DE9008E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68D80A-70E1-3308-8CD8-5FDF2A3B3960}"/>
              </a:ext>
            </a:extLst>
          </p:cNvPr>
          <p:cNvSpPr>
            <a:spLocks noGrp="1"/>
          </p:cNvSpPr>
          <p:nvPr>
            <p:ph type="dt" sz="half" idx="10"/>
          </p:nvPr>
        </p:nvSpPr>
        <p:spPr/>
        <p:txBody>
          <a:bodyPr/>
          <a:lstStyle/>
          <a:p>
            <a:fld id="{DCDF9F9A-72FE-7E4F-BE5C-868E27F55133}" type="datetimeFigureOut">
              <a:rPr lang="en-US" smtClean="0"/>
              <a:t>6/29/24</a:t>
            </a:fld>
            <a:endParaRPr lang="en-US"/>
          </a:p>
        </p:txBody>
      </p:sp>
      <p:sp>
        <p:nvSpPr>
          <p:cNvPr id="5" name="Footer Placeholder 4">
            <a:extLst>
              <a:ext uri="{FF2B5EF4-FFF2-40B4-BE49-F238E27FC236}">
                <a16:creationId xmlns:a16="http://schemas.microsoft.com/office/drawing/2014/main" id="{EDB8383F-BD58-3451-EF51-16FB516C21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11A6F-8AF0-CEB6-9B11-23DC7A426C4B}"/>
              </a:ext>
            </a:extLst>
          </p:cNvPr>
          <p:cNvSpPr>
            <a:spLocks noGrp="1"/>
          </p:cNvSpPr>
          <p:nvPr>
            <p:ph type="sldNum" sz="quarter" idx="12"/>
          </p:nvPr>
        </p:nvSpPr>
        <p:spPr/>
        <p:txBody>
          <a:bodyPr/>
          <a:lstStyle/>
          <a:p>
            <a:fld id="{48EAED6B-9B89-CF4F-93E6-4C39CE415449}" type="slidenum">
              <a:rPr lang="en-US" smtClean="0"/>
              <a:t>‹#›</a:t>
            </a:fld>
            <a:endParaRPr lang="en-US"/>
          </a:p>
        </p:txBody>
      </p:sp>
    </p:spTree>
    <p:extLst>
      <p:ext uri="{BB962C8B-B14F-4D97-AF65-F5344CB8AC3E}">
        <p14:creationId xmlns:p14="http://schemas.microsoft.com/office/powerpoint/2010/main" val="399410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0C34D-4A6D-94A6-6751-378DA8C63A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33A632-BC14-3C50-4293-436E7E2FCC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4C4FDC-79D2-99C4-D090-DC6C8DDF87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AA87D9-55A9-640B-20FF-AD0D48FE1707}"/>
              </a:ext>
            </a:extLst>
          </p:cNvPr>
          <p:cNvSpPr>
            <a:spLocks noGrp="1"/>
          </p:cNvSpPr>
          <p:nvPr>
            <p:ph type="dt" sz="half" idx="10"/>
          </p:nvPr>
        </p:nvSpPr>
        <p:spPr/>
        <p:txBody>
          <a:bodyPr/>
          <a:lstStyle/>
          <a:p>
            <a:fld id="{DCDF9F9A-72FE-7E4F-BE5C-868E27F55133}" type="datetimeFigureOut">
              <a:rPr lang="en-US" smtClean="0"/>
              <a:t>6/29/24</a:t>
            </a:fld>
            <a:endParaRPr lang="en-US"/>
          </a:p>
        </p:txBody>
      </p:sp>
      <p:sp>
        <p:nvSpPr>
          <p:cNvPr id="6" name="Footer Placeholder 5">
            <a:extLst>
              <a:ext uri="{FF2B5EF4-FFF2-40B4-BE49-F238E27FC236}">
                <a16:creationId xmlns:a16="http://schemas.microsoft.com/office/drawing/2014/main" id="{B594344B-A21E-5DF7-B128-3810C14C1D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0AB1B3-462C-3AEF-C0E8-58AF80EBB0B6}"/>
              </a:ext>
            </a:extLst>
          </p:cNvPr>
          <p:cNvSpPr>
            <a:spLocks noGrp="1"/>
          </p:cNvSpPr>
          <p:nvPr>
            <p:ph type="sldNum" sz="quarter" idx="12"/>
          </p:nvPr>
        </p:nvSpPr>
        <p:spPr/>
        <p:txBody>
          <a:bodyPr/>
          <a:lstStyle/>
          <a:p>
            <a:fld id="{48EAED6B-9B89-CF4F-93E6-4C39CE415449}" type="slidenum">
              <a:rPr lang="en-US" smtClean="0"/>
              <a:t>‹#›</a:t>
            </a:fld>
            <a:endParaRPr lang="en-US"/>
          </a:p>
        </p:txBody>
      </p:sp>
    </p:spTree>
    <p:extLst>
      <p:ext uri="{BB962C8B-B14F-4D97-AF65-F5344CB8AC3E}">
        <p14:creationId xmlns:p14="http://schemas.microsoft.com/office/powerpoint/2010/main" val="3398649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79DA-23C5-EA15-F744-0F3F094186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25C56E-D895-B992-D73F-E3A664EFEA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63BA06-B60A-631F-CFAB-4F2EAAA72B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43C808-2CA5-BD0C-1D62-BBAC534BF3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2589EB-1BEF-11C2-9721-D4FC570A35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667636-1E4D-A781-69A8-9CEDE781DFB0}"/>
              </a:ext>
            </a:extLst>
          </p:cNvPr>
          <p:cNvSpPr>
            <a:spLocks noGrp="1"/>
          </p:cNvSpPr>
          <p:nvPr>
            <p:ph type="dt" sz="half" idx="10"/>
          </p:nvPr>
        </p:nvSpPr>
        <p:spPr/>
        <p:txBody>
          <a:bodyPr/>
          <a:lstStyle/>
          <a:p>
            <a:fld id="{DCDF9F9A-72FE-7E4F-BE5C-868E27F55133}" type="datetimeFigureOut">
              <a:rPr lang="en-US" smtClean="0"/>
              <a:t>6/29/24</a:t>
            </a:fld>
            <a:endParaRPr lang="en-US"/>
          </a:p>
        </p:txBody>
      </p:sp>
      <p:sp>
        <p:nvSpPr>
          <p:cNvPr id="8" name="Footer Placeholder 7">
            <a:extLst>
              <a:ext uri="{FF2B5EF4-FFF2-40B4-BE49-F238E27FC236}">
                <a16:creationId xmlns:a16="http://schemas.microsoft.com/office/drawing/2014/main" id="{B9BC2396-C618-CEAA-A3BA-E0DF7A2CD3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4870F0-BAC5-7824-2557-494E70A81A79}"/>
              </a:ext>
            </a:extLst>
          </p:cNvPr>
          <p:cNvSpPr>
            <a:spLocks noGrp="1"/>
          </p:cNvSpPr>
          <p:nvPr>
            <p:ph type="sldNum" sz="quarter" idx="12"/>
          </p:nvPr>
        </p:nvSpPr>
        <p:spPr/>
        <p:txBody>
          <a:bodyPr/>
          <a:lstStyle/>
          <a:p>
            <a:fld id="{48EAED6B-9B89-CF4F-93E6-4C39CE415449}" type="slidenum">
              <a:rPr lang="en-US" smtClean="0"/>
              <a:t>‹#›</a:t>
            </a:fld>
            <a:endParaRPr lang="en-US"/>
          </a:p>
        </p:txBody>
      </p:sp>
    </p:spTree>
    <p:extLst>
      <p:ext uri="{BB962C8B-B14F-4D97-AF65-F5344CB8AC3E}">
        <p14:creationId xmlns:p14="http://schemas.microsoft.com/office/powerpoint/2010/main" val="3665430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5CCCF-4183-3823-D630-918C3E9310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AC722E-A3E1-197E-755C-80BAA77372B4}"/>
              </a:ext>
            </a:extLst>
          </p:cNvPr>
          <p:cNvSpPr>
            <a:spLocks noGrp="1"/>
          </p:cNvSpPr>
          <p:nvPr>
            <p:ph type="dt" sz="half" idx="10"/>
          </p:nvPr>
        </p:nvSpPr>
        <p:spPr/>
        <p:txBody>
          <a:bodyPr/>
          <a:lstStyle/>
          <a:p>
            <a:fld id="{DCDF9F9A-72FE-7E4F-BE5C-868E27F55133}" type="datetimeFigureOut">
              <a:rPr lang="en-US" smtClean="0"/>
              <a:t>6/29/24</a:t>
            </a:fld>
            <a:endParaRPr lang="en-US"/>
          </a:p>
        </p:txBody>
      </p:sp>
      <p:sp>
        <p:nvSpPr>
          <p:cNvPr id="4" name="Footer Placeholder 3">
            <a:extLst>
              <a:ext uri="{FF2B5EF4-FFF2-40B4-BE49-F238E27FC236}">
                <a16:creationId xmlns:a16="http://schemas.microsoft.com/office/drawing/2014/main" id="{076ACA04-E77E-135A-4852-83E8319366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421030-A753-D23C-43CE-90654AFB8C67}"/>
              </a:ext>
            </a:extLst>
          </p:cNvPr>
          <p:cNvSpPr>
            <a:spLocks noGrp="1"/>
          </p:cNvSpPr>
          <p:nvPr>
            <p:ph type="sldNum" sz="quarter" idx="12"/>
          </p:nvPr>
        </p:nvSpPr>
        <p:spPr/>
        <p:txBody>
          <a:bodyPr/>
          <a:lstStyle/>
          <a:p>
            <a:fld id="{48EAED6B-9B89-CF4F-93E6-4C39CE415449}" type="slidenum">
              <a:rPr lang="en-US" smtClean="0"/>
              <a:t>‹#›</a:t>
            </a:fld>
            <a:endParaRPr lang="en-US"/>
          </a:p>
        </p:txBody>
      </p:sp>
    </p:spTree>
    <p:extLst>
      <p:ext uri="{BB962C8B-B14F-4D97-AF65-F5344CB8AC3E}">
        <p14:creationId xmlns:p14="http://schemas.microsoft.com/office/powerpoint/2010/main" val="2661690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267DAD-FD94-6D77-3EAF-3891FC896BD4}"/>
              </a:ext>
            </a:extLst>
          </p:cNvPr>
          <p:cNvSpPr>
            <a:spLocks noGrp="1"/>
          </p:cNvSpPr>
          <p:nvPr>
            <p:ph type="dt" sz="half" idx="10"/>
          </p:nvPr>
        </p:nvSpPr>
        <p:spPr/>
        <p:txBody>
          <a:bodyPr/>
          <a:lstStyle/>
          <a:p>
            <a:fld id="{DCDF9F9A-72FE-7E4F-BE5C-868E27F55133}" type="datetimeFigureOut">
              <a:rPr lang="en-US" smtClean="0"/>
              <a:t>6/29/24</a:t>
            </a:fld>
            <a:endParaRPr lang="en-US"/>
          </a:p>
        </p:txBody>
      </p:sp>
      <p:sp>
        <p:nvSpPr>
          <p:cNvPr id="3" name="Footer Placeholder 2">
            <a:extLst>
              <a:ext uri="{FF2B5EF4-FFF2-40B4-BE49-F238E27FC236}">
                <a16:creationId xmlns:a16="http://schemas.microsoft.com/office/drawing/2014/main" id="{D8E879D4-B173-7D07-4E75-4A4FB54213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3F119A-4A46-715D-1B50-973A89F803A5}"/>
              </a:ext>
            </a:extLst>
          </p:cNvPr>
          <p:cNvSpPr>
            <a:spLocks noGrp="1"/>
          </p:cNvSpPr>
          <p:nvPr>
            <p:ph type="sldNum" sz="quarter" idx="12"/>
          </p:nvPr>
        </p:nvSpPr>
        <p:spPr/>
        <p:txBody>
          <a:bodyPr/>
          <a:lstStyle/>
          <a:p>
            <a:fld id="{48EAED6B-9B89-CF4F-93E6-4C39CE415449}" type="slidenum">
              <a:rPr lang="en-US" smtClean="0"/>
              <a:t>‹#›</a:t>
            </a:fld>
            <a:endParaRPr lang="en-US"/>
          </a:p>
        </p:txBody>
      </p:sp>
    </p:spTree>
    <p:extLst>
      <p:ext uri="{BB962C8B-B14F-4D97-AF65-F5344CB8AC3E}">
        <p14:creationId xmlns:p14="http://schemas.microsoft.com/office/powerpoint/2010/main" val="917598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DA464-A71F-6F3B-A4D2-99D40F09AB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E7D523-0D76-92ED-6382-D6EC01DC90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AB2448-C1A3-6A8D-7026-6C6C3786D6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2F98E4-A4C0-E473-457C-ED2AC1EF6444}"/>
              </a:ext>
            </a:extLst>
          </p:cNvPr>
          <p:cNvSpPr>
            <a:spLocks noGrp="1"/>
          </p:cNvSpPr>
          <p:nvPr>
            <p:ph type="dt" sz="half" idx="10"/>
          </p:nvPr>
        </p:nvSpPr>
        <p:spPr/>
        <p:txBody>
          <a:bodyPr/>
          <a:lstStyle/>
          <a:p>
            <a:fld id="{DCDF9F9A-72FE-7E4F-BE5C-868E27F55133}" type="datetimeFigureOut">
              <a:rPr lang="en-US" smtClean="0"/>
              <a:t>6/29/24</a:t>
            </a:fld>
            <a:endParaRPr lang="en-US"/>
          </a:p>
        </p:txBody>
      </p:sp>
      <p:sp>
        <p:nvSpPr>
          <p:cNvPr id="6" name="Footer Placeholder 5">
            <a:extLst>
              <a:ext uri="{FF2B5EF4-FFF2-40B4-BE49-F238E27FC236}">
                <a16:creationId xmlns:a16="http://schemas.microsoft.com/office/drawing/2014/main" id="{3386874F-2BDD-4D39-EE79-2527E06E67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A13875-F6C8-2768-FBF5-6B6BFA085B22}"/>
              </a:ext>
            </a:extLst>
          </p:cNvPr>
          <p:cNvSpPr>
            <a:spLocks noGrp="1"/>
          </p:cNvSpPr>
          <p:nvPr>
            <p:ph type="sldNum" sz="quarter" idx="12"/>
          </p:nvPr>
        </p:nvSpPr>
        <p:spPr/>
        <p:txBody>
          <a:bodyPr/>
          <a:lstStyle/>
          <a:p>
            <a:fld id="{48EAED6B-9B89-CF4F-93E6-4C39CE415449}" type="slidenum">
              <a:rPr lang="en-US" smtClean="0"/>
              <a:t>‹#›</a:t>
            </a:fld>
            <a:endParaRPr lang="en-US"/>
          </a:p>
        </p:txBody>
      </p:sp>
    </p:spTree>
    <p:extLst>
      <p:ext uri="{BB962C8B-B14F-4D97-AF65-F5344CB8AC3E}">
        <p14:creationId xmlns:p14="http://schemas.microsoft.com/office/powerpoint/2010/main" val="185187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00F29-6384-E920-0445-B0BA5E89CF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8BB6AE-CCF8-19D4-EE65-2010484366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00890A-ECAC-6CA2-BD22-DD5BB36B0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4AD1C0-7EEC-4E7D-6A97-5F1B532F5119}"/>
              </a:ext>
            </a:extLst>
          </p:cNvPr>
          <p:cNvSpPr>
            <a:spLocks noGrp="1"/>
          </p:cNvSpPr>
          <p:nvPr>
            <p:ph type="dt" sz="half" idx="10"/>
          </p:nvPr>
        </p:nvSpPr>
        <p:spPr/>
        <p:txBody>
          <a:bodyPr/>
          <a:lstStyle/>
          <a:p>
            <a:fld id="{DCDF9F9A-72FE-7E4F-BE5C-868E27F55133}" type="datetimeFigureOut">
              <a:rPr lang="en-US" smtClean="0"/>
              <a:t>6/29/24</a:t>
            </a:fld>
            <a:endParaRPr lang="en-US"/>
          </a:p>
        </p:txBody>
      </p:sp>
      <p:sp>
        <p:nvSpPr>
          <p:cNvPr id="6" name="Footer Placeholder 5">
            <a:extLst>
              <a:ext uri="{FF2B5EF4-FFF2-40B4-BE49-F238E27FC236}">
                <a16:creationId xmlns:a16="http://schemas.microsoft.com/office/drawing/2014/main" id="{A3286E27-DB0B-2A3A-7121-2AE7A1A435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AEE425-9733-02E5-7491-EE9BE99ACCF6}"/>
              </a:ext>
            </a:extLst>
          </p:cNvPr>
          <p:cNvSpPr>
            <a:spLocks noGrp="1"/>
          </p:cNvSpPr>
          <p:nvPr>
            <p:ph type="sldNum" sz="quarter" idx="12"/>
          </p:nvPr>
        </p:nvSpPr>
        <p:spPr/>
        <p:txBody>
          <a:bodyPr/>
          <a:lstStyle/>
          <a:p>
            <a:fld id="{48EAED6B-9B89-CF4F-93E6-4C39CE415449}" type="slidenum">
              <a:rPr lang="en-US" smtClean="0"/>
              <a:t>‹#›</a:t>
            </a:fld>
            <a:endParaRPr lang="en-US"/>
          </a:p>
        </p:txBody>
      </p:sp>
    </p:spTree>
    <p:extLst>
      <p:ext uri="{BB962C8B-B14F-4D97-AF65-F5344CB8AC3E}">
        <p14:creationId xmlns:p14="http://schemas.microsoft.com/office/powerpoint/2010/main" val="3536294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9A9FBD-F8F0-36F5-A3CC-DDE422C4BC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EB3FF8-4FF9-1C84-C716-03BE2E300D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3A19BF-F61E-5E29-B42A-C17FEA3C06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CDF9F9A-72FE-7E4F-BE5C-868E27F55133}" type="datetimeFigureOut">
              <a:rPr lang="en-US" smtClean="0"/>
              <a:t>6/29/24</a:t>
            </a:fld>
            <a:endParaRPr lang="en-US"/>
          </a:p>
        </p:txBody>
      </p:sp>
      <p:sp>
        <p:nvSpPr>
          <p:cNvPr id="5" name="Footer Placeholder 4">
            <a:extLst>
              <a:ext uri="{FF2B5EF4-FFF2-40B4-BE49-F238E27FC236}">
                <a16:creationId xmlns:a16="http://schemas.microsoft.com/office/drawing/2014/main" id="{946D148A-C4BF-A9C6-9702-3CCC0CC124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0526940-4044-5471-A068-78524A5D86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EAED6B-9B89-CF4F-93E6-4C39CE415449}" type="slidenum">
              <a:rPr lang="en-US" smtClean="0"/>
              <a:t>‹#›</a:t>
            </a:fld>
            <a:endParaRPr lang="en-US"/>
          </a:p>
        </p:txBody>
      </p:sp>
    </p:spTree>
    <p:extLst>
      <p:ext uri="{BB962C8B-B14F-4D97-AF65-F5344CB8AC3E}">
        <p14:creationId xmlns:p14="http://schemas.microsoft.com/office/powerpoint/2010/main" val="693905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18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F96FB6-1B01-FB66-A4D1-D43C14828DA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6905374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BB4CC0-BFBD-3C1F-55C2-6A314DEAB567}"/>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B2E9E56-5371-54CA-CB0D-5A3D1A1DFAD9}"/>
              </a:ext>
            </a:extLst>
          </p:cNvPr>
          <p:cNvSpPr>
            <a:spLocks noGrp="1"/>
          </p:cNvSpPr>
          <p:nvPr>
            <p:ph idx="1"/>
          </p:nvPr>
        </p:nvSpPr>
        <p:spPr>
          <a:xfrm>
            <a:off x="6096000" y="2392472"/>
            <a:ext cx="5803726" cy="3908119"/>
          </a:xfrm>
        </p:spPr>
        <p:txBody>
          <a:bodyPr>
            <a:noAutofit/>
          </a:bodyPr>
          <a:lstStyle/>
          <a:p>
            <a:pPr marL="0" indent="0" algn="ctr">
              <a:buNone/>
            </a:pPr>
            <a:r>
              <a:rPr lang="en-US" sz="3200" i="1" dirty="0"/>
              <a:t>Remember my affliction and roaming, The wormwood and the gall. My soul still remembers And sinks within me. This I recall to my mind, Therefore I have hope.</a:t>
            </a:r>
          </a:p>
          <a:p>
            <a:pPr marL="0" indent="0" algn="ctr">
              <a:buNone/>
            </a:pPr>
            <a:r>
              <a:rPr lang="en-US" sz="3200" i="1" dirty="0"/>
              <a:t>(vv. 19-21)</a:t>
            </a:r>
          </a:p>
          <a:p>
            <a:pPr marL="0" indent="0" algn="ctr">
              <a:buNone/>
            </a:pPr>
            <a:r>
              <a:rPr lang="en-US" sz="3200" i="1" dirty="0"/>
              <a:t>Psalm 42:6-8; 1 Peter 5:6-11; Philippians 4:6-7</a:t>
            </a:r>
          </a:p>
        </p:txBody>
      </p:sp>
    </p:spTree>
    <p:extLst>
      <p:ext uri="{BB962C8B-B14F-4D97-AF65-F5344CB8AC3E}">
        <p14:creationId xmlns:p14="http://schemas.microsoft.com/office/powerpoint/2010/main" val="24949786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153F17-15F1-0B36-4B66-101B18A73EB2}"/>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B2E9E56-5371-54CA-CB0D-5A3D1A1DFAD9}"/>
              </a:ext>
            </a:extLst>
          </p:cNvPr>
          <p:cNvSpPr>
            <a:spLocks noGrp="1"/>
          </p:cNvSpPr>
          <p:nvPr>
            <p:ph idx="1"/>
          </p:nvPr>
        </p:nvSpPr>
        <p:spPr>
          <a:xfrm>
            <a:off x="5248405" y="2229632"/>
            <a:ext cx="5599135" cy="3294345"/>
          </a:xfrm>
        </p:spPr>
        <p:txBody>
          <a:bodyPr>
            <a:normAutofit/>
          </a:bodyPr>
          <a:lstStyle/>
          <a:p>
            <a:pPr marL="0" indent="0" algn="ctr">
              <a:buNone/>
            </a:pPr>
            <a:r>
              <a:rPr lang="en-US" i="1" dirty="0">
                <a:solidFill>
                  <a:schemeClr val="bg1"/>
                </a:solidFill>
              </a:rPr>
              <a:t>Through the LORD’s mercies we are not consumed, Because His compassions fail not. They are new every morning; Great is Your faithfulness. “The LORD is my portion,” says my soul, “Therefore I hope in Him!”</a:t>
            </a:r>
          </a:p>
          <a:p>
            <a:pPr marL="0" indent="0" algn="ctr">
              <a:buNone/>
            </a:pPr>
            <a:r>
              <a:rPr lang="en-US" dirty="0">
                <a:solidFill>
                  <a:schemeClr val="bg1"/>
                </a:solidFill>
              </a:rPr>
              <a:t>(vv. 22-24)</a:t>
            </a:r>
          </a:p>
        </p:txBody>
      </p:sp>
      <p:sp>
        <p:nvSpPr>
          <p:cNvPr id="6" name="Content Placeholder 2">
            <a:extLst>
              <a:ext uri="{FF2B5EF4-FFF2-40B4-BE49-F238E27FC236}">
                <a16:creationId xmlns:a16="http://schemas.microsoft.com/office/drawing/2014/main" id="{68CE7DC0-0408-E71E-F8A5-A0F109500E94}"/>
              </a:ext>
            </a:extLst>
          </p:cNvPr>
          <p:cNvSpPr txBox="1">
            <a:spLocks/>
          </p:cNvSpPr>
          <p:nvPr/>
        </p:nvSpPr>
        <p:spPr>
          <a:xfrm>
            <a:off x="5248404" y="5803726"/>
            <a:ext cx="5599135" cy="105427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i="1" dirty="0"/>
              <a:t>Habakkuk 3:16-19;</a:t>
            </a:r>
          </a:p>
          <a:p>
            <a:pPr marL="0" indent="0" algn="ctr">
              <a:buFont typeface="Arial" panose="020B0604020202020204" pitchFamily="34" charset="0"/>
              <a:buNone/>
            </a:pPr>
            <a:r>
              <a:rPr lang="en-US" sz="3200" i="1" dirty="0"/>
              <a:t>2 Corinthians 12:7-10</a:t>
            </a:r>
          </a:p>
        </p:txBody>
      </p:sp>
    </p:spTree>
    <p:extLst>
      <p:ext uri="{BB962C8B-B14F-4D97-AF65-F5344CB8AC3E}">
        <p14:creationId xmlns:p14="http://schemas.microsoft.com/office/powerpoint/2010/main" val="40051835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6B6A00-DE1A-89AE-C2D1-525F08B10990}"/>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B2E9E56-5371-54CA-CB0D-5A3D1A1DFAD9}"/>
              </a:ext>
            </a:extLst>
          </p:cNvPr>
          <p:cNvSpPr>
            <a:spLocks noGrp="1"/>
          </p:cNvSpPr>
          <p:nvPr>
            <p:ph idx="1"/>
          </p:nvPr>
        </p:nvSpPr>
        <p:spPr>
          <a:xfrm>
            <a:off x="5933161" y="1478072"/>
            <a:ext cx="5803726" cy="5022936"/>
          </a:xfrm>
        </p:spPr>
        <p:txBody>
          <a:bodyPr>
            <a:normAutofit/>
          </a:bodyPr>
          <a:lstStyle/>
          <a:p>
            <a:pPr marL="0" indent="0" algn="ctr">
              <a:buNone/>
            </a:pPr>
            <a:r>
              <a:rPr lang="en-US" sz="3200" i="1" dirty="0"/>
              <a:t>The LORD is good to those who wait for Him, To the soul who seeks Him. It is good that one should hope and wait quietly For the salvation of the LORD. It is good for a man to bear The yoke in his youth.</a:t>
            </a:r>
          </a:p>
          <a:p>
            <a:pPr marL="0" indent="0" algn="ctr">
              <a:buNone/>
            </a:pPr>
            <a:r>
              <a:rPr lang="en-US" sz="3200" i="1" dirty="0"/>
              <a:t>(vv. 25-27)</a:t>
            </a:r>
          </a:p>
          <a:p>
            <a:pPr marL="0" indent="0" algn="ctr">
              <a:buNone/>
            </a:pPr>
            <a:r>
              <a:rPr lang="en-US" sz="3200" i="1" dirty="0"/>
              <a:t>James 1:2-5, 19-20; Philippians 2:14-15; Isaiah 40:27-31</a:t>
            </a:r>
          </a:p>
        </p:txBody>
      </p:sp>
    </p:spTree>
    <p:extLst>
      <p:ext uri="{BB962C8B-B14F-4D97-AF65-F5344CB8AC3E}">
        <p14:creationId xmlns:p14="http://schemas.microsoft.com/office/powerpoint/2010/main" val="7320148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18A232-89A5-0F19-A6C6-CBFB0234683E}"/>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B2E9E56-5371-54CA-CB0D-5A3D1A1DFAD9}"/>
              </a:ext>
            </a:extLst>
          </p:cNvPr>
          <p:cNvSpPr>
            <a:spLocks noGrp="1"/>
          </p:cNvSpPr>
          <p:nvPr>
            <p:ph idx="1"/>
          </p:nvPr>
        </p:nvSpPr>
        <p:spPr>
          <a:xfrm>
            <a:off x="292274" y="1954060"/>
            <a:ext cx="5169074" cy="4659682"/>
          </a:xfrm>
        </p:spPr>
        <p:txBody>
          <a:bodyPr>
            <a:normAutofit lnSpcReduction="10000"/>
          </a:bodyPr>
          <a:lstStyle/>
          <a:p>
            <a:pPr marL="0" indent="0" algn="ctr">
              <a:buNone/>
            </a:pPr>
            <a:r>
              <a:rPr lang="en-US" sz="3200" i="1" dirty="0"/>
              <a:t>Let him sit alone and keep silent, Because God has laid it on him; Let him put his mouth in the dust – There may yet be hope. Let him give his cheek to the one who strikes him, And be full of reproach.</a:t>
            </a:r>
          </a:p>
          <a:p>
            <a:pPr marL="0" indent="0" algn="ctr">
              <a:buNone/>
            </a:pPr>
            <a:r>
              <a:rPr lang="en-US" sz="3200" i="1" dirty="0"/>
              <a:t>(vv. 28-30)</a:t>
            </a:r>
          </a:p>
          <a:p>
            <a:pPr marL="0" indent="0" algn="ctr">
              <a:buNone/>
            </a:pPr>
            <a:r>
              <a:rPr lang="en-US" sz="3200" i="1" dirty="0"/>
              <a:t>Matt. 26:39; James 5:7-11</a:t>
            </a:r>
          </a:p>
        </p:txBody>
      </p:sp>
    </p:spTree>
    <p:extLst>
      <p:ext uri="{BB962C8B-B14F-4D97-AF65-F5344CB8AC3E}">
        <p14:creationId xmlns:p14="http://schemas.microsoft.com/office/powerpoint/2010/main" val="23958519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8BBEBD-D618-3B45-7DF7-B2B5A6AF5D86}"/>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B2E9E56-5371-54CA-CB0D-5A3D1A1DFAD9}"/>
              </a:ext>
            </a:extLst>
          </p:cNvPr>
          <p:cNvSpPr>
            <a:spLocks noGrp="1"/>
          </p:cNvSpPr>
          <p:nvPr>
            <p:ph idx="1"/>
          </p:nvPr>
        </p:nvSpPr>
        <p:spPr>
          <a:xfrm>
            <a:off x="6329818" y="3720229"/>
            <a:ext cx="5507277" cy="3006247"/>
          </a:xfrm>
        </p:spPr>
        <p:txBody>
          <a:bodyPr>
            <a:normAutofit fontScale="92500" lnSpcReduction="10000"/>
          </a:bodyPr>
          <a:lstStyle/>
          <a:p>
            <a:pPr marL="0" indent="0" algn="ctr">
              <a:buNone/>
            </a:pPr>
            <a:r>
              <a:rPr lang="en-US" i="1" dirty="0"/>
              <a:t>For the Lord will not cast off forever. Though He causes grief, Yet He will show compassion According to the multitude of His mercies. For He does not afflict willingly, Nor grieve the children of men.</a:t>
            </a:r>
          </a:p>
          <a:p>
            <a:pPr marL="0" indent="0" algn="ctr">
              <a:buNone/>
            </a:pPr>
            <a:r>
              <a:rPr lang="en-US" i="1" dirty="0"/>
              <a:t>(vv. 31-33)</a:t>
            </a:r>
          </a:p>
          <a:p>
            <a:pPr marL="0" indent="0" algn="ctr">
              <a:buNone/>
            </a:pPr>
            <a:r>
              <a:rPr lang="en-US" i="1" dirty="0"/>
              <a:t>1 Peter 5:6; James 4:10</a:t>
            </a:r>
          </a:p>
        </p:txBody>
      </p:sp>
    </p:spTree>
    <p:extLst>
      <p:ext uri="{BB962C8B-B14F-4D97-AF65-F5344CB8AC3E}">
        <p14:creationId xmlns:p14="http://schemas.microsoft.com/office/powerpoint/2010/main" val="21602033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F96FB6-1B01-FB66-A4D1-D43C14828DA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4228431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TotalTime>
  <Words>278</Words>
  <Application>Microsoft Macintosh PowerPoint</Application>
  <PresentationFormat>Widescreen</PresentationFormat>
  <Paragraphs>16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Jeremiah Cox</dc:creator>
  <cp:lastModifiedBy>Jeremiah Cox</cp:lastModifiedBy>
  <cp:revision>1</cp:revision>
  <dcterms:created xsi:type="dcterms:W3CDTF">2024-06-29T17:08:35Z</dcterms:created>
  <dcterms:modified xsi:type="dcterms:W3CDTF">2024-06-29T17:25:38Z</dcterms:modified>
</cp:coreProperties>
</file>