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DD82-C6A4-8DEF-2DA5-B6EA3E390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C25F6-9248-60A1-6958-0DFE495C6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E920C-6E30-E75D-CF66-A4D86DAC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A9BF-6FF6-874D-A339-667549EE4026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5D2CD-D385-32BC-BAB4-B5951AEF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678C2-A87D-B3C0-495E-DA9F4014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CCD8-00EB-F543-B191-F245BCB1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6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F83B-7F31-2165-B013-C7BE675F3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B30D0-D424-0AF6-BB14-C3FF35859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80BDB-1F2D-C9C9-51E0-8A470D64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A9BF-6FF6-874D-A339-667549EE4026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BE7DB-BE5B-4AAF-4306-A6D349B4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3D6C-030F-1E09-DA10-D7A39EEE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CCD8-00EB-F543-B191-F245BCB1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1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FFDA8C-3DA3-EF41-4AC9-344F6E716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BF04B-ABC3-73DF-E584-89F871613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2D790-36FD-A6D1-7DA5-825E65E5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A9BF-6FF6-874D-A339-667549EE4026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56DBA-E883-D722-0280-E113266F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2C520-5236-E291-329B-FA2F819E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CCD8-00EB-F543-B191-F245BCB1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1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982F8-F4F2-C233-4D44-5F4D72CA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88A78-A7C2-E308-C7E2-416104451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9EF1F-D1B8-10CE-F043-A13C3298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A9BF-6FF6-874D-A339-667549EE4026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F3199-2FB2-B88D-537A-62484A61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197F4-72AC-0B78-33B5-CB7D255C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CCD8-00EB-F543-B191-F245BCB1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9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3DB8-BD28-6BAA-DC3D-E9460BCF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E5FAA-7CF9-C446-E30C-F5204015D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B94D-10A3-FD4A-CE4A-B8F6F3DA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A9BF-6FF6-874D-A339-667549EE4026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60A03-1172-F147-19BC-B5F50279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F2EDF-29DF-2892-23CC-A0E96529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CCD8-00EB-F543-B191-F245BCB1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1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7646-C205-BD16-CD75-44875C82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0299-CA99-DAEC-8208-4F5D2B709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E773C-87EE-AC0C-25E8-38B38241C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597F6-23FA-26A5-2368-AB30889A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A9BF-6FF6-874D-A339-667549EE4026}" type="datetimeFigureOut">
              <a:rPr lang="en-US" smtClean="0"/>
              <a:t>7/13/24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B1318-FC48-22D2-4B36-BE01973A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245AC-0BC7-632F-0A8E-E8535FFB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CCD8-00EB-F543-B191-F245BCB1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3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2587-6327-16E2-858B-6952996C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B8C68-655B-A6A2-6CF6-61329E734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D9B43-968D-BB5A-F66D-A27CE1F3B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DF055-1ECC-999E-2E44-8C6266E39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8B870-1BE7-5CA3-F138-F59062DB0A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D6F3D-4573-46A4-0568-D55161A3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A9BF-6FF6-874D-A339-667549EE4026}" type="datetimeFigureOut">
              <a:rPr lang="en-US" smtClean="0"/>
              <a:t>7/13/24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EFA22-A097-A6FF-8EA7-A49623A2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7BD95-DE08-6DE0-FA4E-277A59AB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CCD8-00EB-F543-B191-F245BCB1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0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4DC5-0C7F-BDD9-C5D5-A26A0A9D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90AD5-7C39-17D1-118E-06EC3D11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A9BF-6FF6-874D-A339-667549EE4026}" type="datetimeFigureOut">
              <a:rPr lang="en-US" smtClean="0"/>
              <a:t>7/13/24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01206-CDF3-9A3F-BA1C-92AC97AC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8DCB3-C336-BB3C-9E90-137F09FC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CCD8-00EB-F543-B191-F245BCB1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822DD1-566D-7447-7EC5-3205466D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A9BF-6FF6-874D-A339-667549EE4026}" type="datetimeFigureOut">
              <a:rPr lang="en-US" smtClean="0"/>
              <a:t>7/13/24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1EB6A-5730-56F3-A766-2617A7D4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70721-4112-3545-322C-D47B88D0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CCD8-00EB-F543-B191-F245BCB1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9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4383-FD94-B97D-F902-25EBEF30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3E893-954A-710F-508F-8240742F3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B4313-BE84-231B-E605-45EE5A5B5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79960-341A-D4E6-54EC-A7596D849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A9BF-6FF6-874D-A339-667549EE4026}" type="datetimeFigureOut">
              <a:rPr lang="en-US" smtClean="0"/>
              <a:t>7/13/24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B62AC-D67E-48DC-1B81-067E2711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8F831-09E5-8E89-3C4D-B2E284AA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CCD8-00EB-F543-B191-F245BCB1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8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79645-9CCB-9101-B36C-4F96B4F3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9B032D-F0BD-D86A-E19A-3AA7D5D5C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7CA2D-F9F1-01FF-EDA6-85FACFF49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7368F-B194-98A1-CA3C-B16B117F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A9BF-6FF6-874D-A339-667549EE4026}" type="datetimeFigureOut">
              <a:rPr lang="en-US" smtClean="0"/>
              <a:t>7/13/24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3F5E6-9A32-73B0-D057-8A1F07A0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5A041-BE94-64E5-F410-2EDDE7F5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CCD8-00EB-F543-B191-F245BCB1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6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5E40C-83AB-F59C-F299-F7FAF1A7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594AD-D4AC-02D9-D57B-3204E9C64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5342-1012-74E8-D2C9-E77BA4E1F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4FA9BF-6FF6-874D-A339-667549EE4026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BF4A2-7A61-6283-89AD-C2A86CAA3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2D298-F010-A0EF-95E6-06CDBE2AF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6FCCD8-00EB-F543-B191-F245BCB1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0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3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A59F8-F576-E3F8-23C6-DF5CB807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8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5BB843-C4B9-13BA-1BF1-BADD41D1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ED373-1464-4928-E0D4-0957F0439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3" y="1653436"/>
            <a:ext cx="7891397" cy="497283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Sexual Sin Must Be Understood at its Fundamental Level to be Overcome</a:t>
            </a:r>
          </a:p>
          <a:p>
            <a:r>
              <a:rPr lang="en-US" sz="3200" dirty="0">
                <a:solidFill>
                  <a:schemeClr val="bg1"/>
                </a:solidFill>
              </a:rPr>
              <a:t>Job understood God’s holiness, and the sinfulness of not only the physical act, but the heart’s intent – </a:t>
            </a:r>
            <a:r>
              <a:rPr lang="en-US" sz="3200" dirty="0">
                <a:solidFill>
                  <a:srgbClr val="FFC000"/>
                </a:solidFill>
              </a:rPr>
              <a:t>Job 31:1-4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1 Peter 1:15-26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Job’s words reflect the wisdom revealed by Jesus – </a:t>
            </a:r>
            <a:r>
              <a:rPr lang="en-US" sz="3200" dirty="0">
                <a:solidFill>
                  <a:srgbClr val="FFC000"/>
                </a:solidFill>
              </a:rPr>
              <a:t>Matthew 5:27-30</a:t>
            </a:r>
          </a:p>
          <a:p>
            <a:r>
              <a:rPr lang="en-US" sz="3200" dirty="0">
                <a:solidFill>
                  <a:schemeClr val="bg1"/>
                </a:solidFill>
              </a:rPr>
              <a:t>It begins in the heart – </a:t>
            </a:r>
            <a:r>
              <a:rPr lang="en-US" sz="3200" dirty="0">
                <a:solidFill>
                  <a:srgbClr val="FFC000"/>
                </a:solidFill>
              </a:rPr>
              <a:t>Matthew 15:18-20</a:t>
            </a:r>
          </a:p>
        </p:txBody>
      </p:sp>
    </p:spTree>
    <p:extLst>
      <p:ext uri="{BB962C8B-B14F-4D97-AF65-F5344CB8AC3E}">
        <p14:creationId xmlns:p14="http://schemas.microsoft.com/office/powerpoint/2010/main" val="315836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5BB843-C4B9-13BA-1BF1-BADD41D1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ED373-1464-4928-E0D4-0957F0439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3" y="1653436"/>
            <a:ext cx="7891397" cy="497283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Sexual Sin Must Be Understood at its Fundamental Level to be Overcome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Paul’s list gets to the root of the problem – </a:t>
            </a:r>
            <a:r>
              <a:rPr lang="en-US" sz="3200" dirty="0">
                <a:solidFill>
                  <a:srgbClr val="FFC000"/>
                </a:solidFill>
              </a:rPr>
              <a:t>Colossians 3:5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Job 31:5-8 </a:t>
            </a:r>
            <a:r>
              <a:rPr lang="en-US" sz="3200" dirty="0">
                <a:solidFill>
                  <a:schemeClr val="bg1"/>
                </a:solidFill>
              </a:rPr>
              <a:t>– integrity contrasted with covetousness)</a:t>
            </a:r>
          </a:p>
        </p:txBody>
      </p:sp>
    </p:spTree>
    <p:extLst>
      <p:ext uri="{BB962C8B-B14F-4D97-AF65-F5344CB8AC3E}">
        <p14:creationId xmlns:p14="http://schemas.microsoft.com/office/powerpoint/2010/main" val="245567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5BB843-C4B9-13BA-1BF1-BADD41D1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ED373-1464-4928-E0D4-0957F0439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3" y="1653436"/>
            <a:ext cx="7891397" cy="497283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Proper Aim of Purity</a:t>
            </a:r>
          </a:p>
          <a:p>
            <a:r>
              <a:rPr lang="en-US" sz="3200" dirty="0">
                <a:solidFill>
                  <a:schemeClr val="bg1"/>
                </a:solidFill>
              </a:rPr>
              <a:t>Know Your Identity – </a:t>
            </a:r>
            <a:r>
              <a:rPr lang="en-US" sz="3200" dirty="0">
                <a:solidFill>
                  <a:srgbClr val="FFC000"/>
                </a:solidFill>
              </a:rPr>
              <a:t>1 Cor. 6:19-20; Galatians 2:20; 1 John 3:1-3; 1 Cor. 6:9-11</a:t>
            </a:r>
          </a:p>
          <a:p>
            <a:r>
              <a:rPr lang="en-US" sz="3200" dirty="0">
                <a:solidFill>
                  <a:schemeClr val="bg1"/>
                </a:solidFill>
              </a:rPr>
              <a:t>Make a Covenant – </a:t>
            </a:r>
            <a:r>
              <a:rPr lang="en-US" sz="3200" dirty="0">
                <a:solidFill>
                  <a:srgbClr val="FFC000"/>
                </a:solidFill>
              </a:rPr>
              <a:t>Job 31:1; Daniel 1:8; Ezra 7:10</a:t>
            </a:r>
          </a:p>
          <a:p>
            <a:r>
              <a:rPr lang="en-US" sz="3200" dirty="0">
                <a:solidFill>
                  <a:schemeClr val="bg1"/>
                </a:solidFill>
              </a:rPr>
              <a:t>Flee Immorality – </a:t>
            </a:r>
            <a:r>
              <a:rPr lang="en-US" sz="3200" dirty="0">
                <a:solidFill>
                  <a:srgbClr val="FFC000"/>
                </a:solidFill>
              </a:rPr>
              <a:t>1 Cor. 6:18; 2 Tim. 2:22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Contrast – </a:t>
            </a:r>
            <a:r>
              <a:rPr lang="en-US" sz="3200" dirty="0">
                <a:solidFill>
                  <a:srgbClr val="FFC000"/>
                </a:solidFill>
              </a:rPr>
              <a:t>Gen. 39:11-12; 2 Sam. 11:2-5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Keep the heart – </a:t>
            </a:r>
            <a:r>
              <a:rPr lang="en-US" sz="3200" dirty="0">
                <a:solidFill>
                  <a:srgbClr val="FFC000"/>
                </a:solidFill>
              </a:rPr>
              <a:t>Prov. 4:23; 2 Tim. 2:22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Do not provide for it – </a:t>
            </a:r>
            <a:r>
              <a:rPr lang="en-US" sz="3200" dirty="0">
                <a:solidFill>
                  <a:srgbClr val="FFC000"/>
                </a:solidFill>
              </a:rPr>
              <a:t>Romans 13:11-14</a:t>
            </a:r>
          </a:p>
        </p:txBody>
      </p:sp>
    </p:spTree>
    <p:extLst>
      <p:ext uri="{BB962C8B-B14F-4D97-AF65-F5344CB8AC3E}">
        <p14:creationId xmlns:p14="http://schemas.microsoft.com/office/powerpoint/2010/main" val="270392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FA5E2C-E437-FFA7-E032-7B68D220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ED373-1464-4928-E0D4-0957F0439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2653" y="1678488"/>
            <a:ext cx="8028278" cy="49728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A Covenant to Honor Marriage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Hebrews 13:4; Song of Solomon 2:7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A Covenant to Honor My Body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1 Corinthians 6:12-14; 1 Thessalonians 4:3-8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A Covenant to Honor My Spouse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Proverbs 5:15-20; 1 Corinthians 7:1-9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A Covenant to Honor Christ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1 Corinthians 6:15-20</a:t>
            </a:r>
          </a:p>
        </p:txBody>
      </p:sp>
    </p:spTree>
    <p:extLst>
      <p:ext uri="{BB962C8B-B14F-4D97-AF65-F5344CB8AC3E}">
        <p14:creationId xmlns:p14="http://schemas.microsoft.com/office/powerpoint/2010/main" val="177483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A59F8-F576-E3F8-23C6-DF5CB807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0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219</Words>
  <Application>Microsoft Macintosh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2024-07-13T19:39:30Z</dcterms:created>
  <dcterms:modified xsi:type="dcterms:W3CDTF">2024-07-13T19:54:09Z</dcterms:modified>
</cp:coreProperties>
</file>