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3FB-CED8-2371-1882-95F91A132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66077-0365-AD2E-8B54-C758B3A86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9AEE-5A05-4962-8D24-67CC8D5D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0DE3-B3DB-9347-BADC-4E5E81C29E30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6091E-F72E-07A9-425C-0D776B5A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644AD-7D80-E08A-64B6-912C47C1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0F-B6DC-7B44-B044-29271CDD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3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A2D6-2196-B1E1-FD7E-227992AD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D5F58-8CE0-C526-F7D6-55F1D9C5F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93E3F-35AE-48C5-1D01-0FB477B7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0DE3-B3DB-9347-BADC-4E5E81C29E30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40C60-204D-33A4-671E-CD09EE84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DD4D5-D7B7-F6D7-4BC1-FBDDDED6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0F-B6DC-7B44-B044-29271CDD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4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E8EA2-84EA-F88E-72FC-62E4C954C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4355-B31A-47AC-193C-034B98518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E162C-BEC1-5ADE-FFCD-565716D2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0DE3-B3DB-9347-BADC-4E5E81C29E30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38CC5-2082-0D17-1621-1AC686E6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95045-52F3-75DA-45E8-E21B699F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0F-B6DC-7B44-B044-29271CDD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2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EC92-0A4D-286E-5569-2CB48C8D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76BA9-A092-3B91-6885-CBACD8A02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A00C8-8D0F-3E22-8A74-DF4EEFF3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0DE3-B3DB-9347-BADC-4E5E81C29E30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5F0E-7B96-D8C0-5D77-94911D93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0319B-86BC-D924-9655-028232D8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0F-B6DC-7B44-B044-29271CDD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5984-370E-B818-C42C-DC3F1C2E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2D8F5-896B-27AC-B22A-860C84864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8E22E-A5E5-848F-CC3D-543634FB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0DE3-B3DB-9347-BADC-4E5E81C29E30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DCFDA-A114-A144-FB42-81C75B97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AA041-C6D7-81E5-1B86-07ACBC54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0F-B6DC-7B44-B044-29271CDD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CF5A-2749-F7C6-ADC9-40F1BE44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C1F22-50EA-118D-1144-BEF091DF2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4A08F-8422-0F22-6B9B-331A1D102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19F29-39C0-B8E1-E487-810732C6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0DE3-B3DB-9347-BADC-4E5E81C29E30}" type="datetimeFigureOut">
              <a:rPr lang="en-US" smtClean="0"/>
              <a:t>7/6/24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66F2D-859C-0670-DCA1-EA059DF3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4EEDD-7551-69DA-4F5D-B4895E8E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0F-B6DC-7B44-B044-29271CDD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EB22-92B7-E51C-2352-69E5CBB9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033FA-0424-C27E-0C43-9C287753E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ADE5F-1056-28B0-C08C-C357B21CC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81453-885B-5A99-0A26-CB1458029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0A263-BBB8-DF17-3D96-087A32AB9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F5338-E108-EE08-D877-89B5DDA2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0DE3-B3DB-9347-BADC-4E5E81C29E30}" type="datetimeFigureOut">
              <a:rPr lang="en-US" smtClean="0"/>
              <a:t>7/6/24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81271-536D-70A5-D559-E7AD4387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48C1C7-73B5-BB93-B387-3AFF50AB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0F-B6DC-7B44-B044-29271CDD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70E4C-009E-1689-AF78-834631F2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F87A3-C679-4A4D-E5F7-6A2A4AF0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0DE3-B3DB-9347-BADC-4E5E81C29E30}" type="datetimeFigureOut">
              <a:rPr lang="en-US" smtClean="0"/>
              <a:t>7/6/24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04D6E-8459-58B9-55A0-1426CF0E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CA084-FAD8-3A5D-E745-DFD48025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0F-B6DC-7B44-B044-29271CDD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1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2CDCD-C3A9-6BA6-CC2E-639F0486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0DE3-B3DB-9347-BADC-4E5E81C29E30}" type="datetimeFigureOut">
              <a:rPr lang="en-US" smtClean="0"/>
              <a:t>7/6/24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47E0C-F8CB-7EFA-1C82-FB3DE0809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8C569-34D6-A406-538A-A6BE5BB6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0F-B6DC-7B44-B044-29271CDD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7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5952-DA4A-AD7A-6E14-72646486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AB91-91A8-0F47-7230-4F84839B2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52532-BF2A-CC41-C766-02F5B5E1C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C9B21-29C8-2899-FFE6-50BFF0CE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0DE3-B3DB-9347-BADC-4E5E81C29E30}" type="datetimeFigureOut">
              <a:rPr lang="en-US" smtClean="0"/>
              <a:t>7/6/24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50656-52FA-6311-97B0-486400E4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45D7A-36F9-C829-C8E6-A4F00C3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0F-B6DC-7B44-B044-29271CDD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30F6-8044-EAFA-DC19-D9F86FB7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29AB8-386C-27FC-EECF-AAF27C0B2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E049C-9FB9-EA3B-CC0A-E8A6B292A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29E91-3146-2681-8A08-1DD2B7EC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0DE3-B3DB-9347-BADC-4E5E81C29E30}" type="datetimeFigureOut">
              <a:rPr lang="en-US" smtClean="0"/>
              <a:t>7/6/24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551EC-5966-574B-EECD-3651CF66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53EA7-1BD6-97FA-B2F9-BA11658A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280F-B6DC-7B44-B044-29271CDD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6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A45F5-9EA2-16FE-3415-8921AE22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BD4CA-1207-DE90-EF62-17AB1F533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BB05-3819-64FC-F133-CC431DB5F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F0DE3-B3DB-9347-BADC-4E5E81C29E30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C7367-02E1-6E91-2A07-697460378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6463D-9806-F415-FB83-56F67969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EB280F-B6DC-7B44-B044-29271CDD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3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62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0751D-6B15-0437-B5BF-9DBE9B5CA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5D4F81-5A70-0501-81B6-9330DA3C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178F3-3FA0-0898-F57E-B29F794A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525" y="3007604"/>
            <a:ext cx="2765235" cy="29525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200" b="1" dirty="0"/>
              <a:t>Paul’s Plea</a:t>
            </a:r>
          </a:p>
          <a:p>
            <a:pPr marL="0" indent="0" algn="ctr">
              <a:buNone/>
            </a:pPr>
            <a:r>
              <a:rPr lang="en-US" sz="3200" dirty="0"/>
              <a:t>(</a:t>
            </a:r>
            <a:r>
              <a:rPr lang="en-US" sz="3200" i="1" dirty="0"/>
              <a:t>vv. 12-20</a:t>
            </a:r>
            <a:r>
              <a:rPr lang="en-US" sz="3200" dirty="0"/>
              <a:t>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6C2F8B-1933-E8A6-0768-11242CB3A3A8}"/>
              </a:ext>
            </a:extLst>
          </p:cNvPr>
          <p:cNvSpPr txBox="1">
            <a:spLocks/>
          </p:cNvSpPr>
          <p:nvPr/>
        </p:nvSpPr>
        <p:spPr>
          <a:xfrm>
            <a:off x="4801515" y="3007604"/>
            <a:ext cx="2765235" cy="2952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Irony and Danger in Galatians’ Turn to the Old Law</a:t>
            </a:r>
          </a:p>
          <a:p>
            <a:pPr marL="0" indent="0" algn="ctr">
              <a:buNone/>
            </a:pPr>
            <a:r>
              <a:rPr lang="en-US" sz="3200" dirty="0"/>
              <a:t>(</a:t>
            </a:r>
            <a:r>
              <a:rPr lang="en-US" sz="3200" i="1" dirty="0"/>
              <a:t>vv. 8-11</a:t>
            </a:r>
            <a:r>
              <a:rPr lang="en-US" sz="3200" dirty="0"/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8C3740-A569-F77C-A56A-32F990576333}"/>
              </a:ext>
            </a:extLst>
          </p:cNvPr>
          <p:cNvSpPr txBox="1">
            <a:spLocks/>
          </p:cNvSpPr>
          <p:nvPr/>
        </p:nvSpPr>
        <p:spPr>
          <a:xfrm>
            <a:off x="719763" y="3007604"/>
            <a:ext cx="2765235" cy="295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Change in Relation to God from Old Law to In Christ</a:t>
            </a:r>
          </a:p>
          <a:p>
            <a:pPr marL="0" indent="0" algn="ctr">
              <a:buNone/>
            </a:pPr>
            <a:r>
              <a:rPr lang="en-US" sz="3200" dirty="0"/>
              <a:t>(</a:t>
            </a:r>
            <a:r>
              <a:rPr lang="en-US" sz="3200" i="1" dirty="0"/>
              <a:t>vv. 1-7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248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F4DBA6-D3B9-EF40-4333-DE539E658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8C3740-A569-F77C-A56A-32F990576333}"/>
              </a:ext>
            </a:extLst>
          </p:cNvPr>
          <p:cNvSpPr txBox="1">
            <a:spLocks/>
          </p:cNvSpPr>
          <p:nvPr/>
        </p:nvSpPr>
        <p:spPr>
          <a:xfrm>
            <a:off x="74360" y="3007604"/>
            <a:ext cx="2765235" cy="336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Appealing to Authority in the Old Testament</a:t>
            </a:r>
          </a:p>
          <a:p>
            <a:pPr marL="0" indent="0" algn="ctr">
              <a:buNone/>
            </a:pPr>
            <a:r>
              <a:rPr lang="en-US" sz="3200" dirty="0"/>
              <a:t>(</a:t>
            </a:r>
            <a:r>
              <a:rPr lang="en-US" sz="3200" i="1" dirty="0"/>
              <a:t>Rom. 15:4; 1 Cor. 10:11; Gal. 5:1-6)</a:t>
            </a:r>
            <a:endParaRPr lang="en-US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43D4E0-4ED5-CFED-0181-D8D34675FA47}"/>
              </a:ext>
            </a:extLst>
          </p:cNvPr>
          <p:cNvSpPr txBox="1">
            <a:spLocks/>
          </p:cNvSpPr>
          <p:nvPr/>
        </p:nvSpPr>
        <p:spPr>
          <a:xfrm>
            <a:off x="3179280" y="3007604"/>
            <a:ext cx="2765235" cy="336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Self-Imposed Religion</a:t>
            </a:r>
          </a:p>
          <a:p>
            <a:pPr marL="0" indent="0" algn="ctr">
              <a:buNone/>
            </a:pPr>
            <a:r>
              <a:rPr lang="en-US" sz="3200" dirty="0"/>
              <a:t>(</a:t>
            </a:r>
            <a:r>
              <a:rPr lang="en-US" sz="3200" i="1" dirty="0"/>
              <a:t>James 1:19-20, 26-27; Colossians 2:18-19, 20-23</a:t>
            </a:r>
            <a:r>
              <a:rPr lang="en-US" sz="3200" dirty="0"/>
              <a:t>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F8EA2E-2E3E-9DDA-A402-753417CE5180}"/>
              </a:ext>
            </a:extLst>
          </p:cNvPr>
          <p:cNvSpPr txBox="1">
            <a:spLocks/>
          </p:cNvSpPr>
          <p:nvPr/>
        </p:nvSpPr>
        <p:spPr>
          <a:xfrm>
            <a:off x="6273184" y="3007604"/>
            <a:ext cx="2765235" cy="336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Emotionalism</a:t>
            </a:r>
          </a:p>
          <a:p>
            <a:pPr marL="0" indent="0" algn="ctr">
              <a:buNone/>
            </a:pPr>
            <a:r>
              <a:rPr lang="en-US" sz="3200" dirty="0"/>
              <a:t>(</a:t>
            </a:r>
            <a:r>
              <a:rPr lang="en-US" sz="3200" i="1" dirty="0"/>
              <a:t>James 2:19; Genesis 37:33-36</a:t>
            </a:r>
            <a:r>
              <a:rPr lang="en-US" sz="3200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4C6C23-40A9-F613-200B-E8D51A45384D}"/>
              </a:ext>
            </a:extLst>
          </p:cNvPr>
          <p:cNvSpPr txBox="1">
            <a:spLocks/>
          </p:cNvSpPr>
          <p:nvPr/>
        </p:nvSpPr>
        <p:spPr>
          <a:xfrm>
            <a:off x="9352405" y="3007604"/>
            <a:ext cx="2765235" cy="336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Empty Ritualism</a:t>
            </a:r>
          </a:p>
          <a:p>
            <a:pPr marL="0" indent="0" algn="ctr">
              <a:buNone/>
            </a:pPr>
            <a:r>
              <a:rPr lang="en-US" sz="3200" dirty="0"/>
              <a:t>(</a:t>
            </a:r>
            <a:r>
              <a:rPr lang="en-US" sz="3200" i="1" dirty="0"/>
              <a:t>Eph. 5:19; Col. 3:16; 1 Cor. 11:23-29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876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0751D-6B15-0437-B5BF-9DBE9B5CA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2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97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2024-07-06T15:46:11Z</dcterms:created>
  <dcterms:modified xsi:type="dcterms:W3CDTF">2024-07-06T16:07:39Z</dcterms:modified>
</cp:coreProperties>
</file>