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1269-5ACE-4346-B2A0-9B9C0C849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7F731-76DD-D73E-7A02-01516195D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18D5-595F-31AF-5B1F-4E946824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DEDCE-D6BF-39C9-CD84-B1E7A8CB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B47D6-0920-171E-FF41-0BD5D6F7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1B47-C9CC-5495-209C-61FD79E1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4060A-FE80-B209-CB1F-56D3388C6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1A79-1260-F980-9E58-4F1DBDDF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E73FB-1E1F-894E-9B32-BC008B16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103E-E0FD-680F-7CCF-CC62EA46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BE12B-8349-3A42-B48C-454AD22D9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FEC2D-964A-B8E8-D932-416579639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4EE3-2CF9-8FC9-B281-D9D8711B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AADC5-6B26-FA3E-93FC-A6CF34AF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9297F-22A0-3AFD-42C6-81E57B07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1206-FB06-E205-C482-DFA1D03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1C1F-A54D-45F4-0808-6B6D3BC0F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E4E7-E75F-CDCA-0876-A380F2BC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97A1-5BDE-2EEC-D263-9E30A893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1BDE2-7078-588F-3200-F60B01C2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25FC-C0BC-138E-9DB0-DDEB69A1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F224-C90F-45B0-158E-96258D685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F4898-9A42-BCA4-FD2B-9EC4302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1BA4D-A668-6161-6BCC-2B13CD07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C413-23C6-0787-4BF3-0072003D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BE49-404F-3C55-EA9A-318DF82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64A2-CD82-1A0F-4E65-DDBD4A0AA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3FD36-A30D-49DE-58A1-A4A5B3CD6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3418F-4AC1-F4B1-6166-B498C085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B753A-8193-F84B-9E2D-3B732870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2D89-CBCD-E496-36BF-1C031816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3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4ADB-434F-4304-780F-CD7F3C24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07DA-47D2-351B-8D10-8CBD6E98E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7D4E3-3FAC-40DA-EA48-14CCF25D4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BDC52-A232-1F2A-C505-F7895F6F5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93392-DF6C-C41E-AFE9-69516382D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3F647-8369-DAEA-80CF-F85FE840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91276-1DC8-CA4E-4558-51BB9C69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D8326-CF81-19AA-674E-F850C949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0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599B-5F9A-5BA7-EE8E-35DBF1E5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FA2C8-8CAC-F7DB-B2EC-995BA163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11600-C4B0-8A3E-2CFB-C00DDC51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F5E5D-4D35-4FF8-4D3C-E831D22C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BAB35-B771-F602-9D96-DDD21F1E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D0ED2-09D7-44EC-55ED-B31E2213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F8D2A-738A-FB2B-6AA8-11536A1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C014-BB3C-0915-C833-BEBA4724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2654-115B-03B6-2467-6CF068A4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1F9F7-9581-5DEE-EE28-B2C2E2EB5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713DF-FD20-7141-AECC-6BAF5507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B668B-A1D7-BF0C-92D4-96317FB2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6ED67-53E4-1170-FA40-270293BF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1C3C-7BA0-694B-EFCD-B4592CF2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FB807-BD5B-D6DB-2895-F9585A1BE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7E102-D27D-B0B4-3DD7-ACA14180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8057-69FB-22E1-3C47-9D0039B3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8AEB-AC92-B1EF-E4B0-A42E6261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B1C33-7DDB-C207-9A73-5D500B98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B8046-1941-3462-0BC4-1A5A829F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57F90-EFBC-9624-18F2-379030153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D1882-7DB7-7E75-27F4-874E48B48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C5A8CA-02AE-DF4D-84C2-0340343B31E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129F-6DBD-70E7-6EE6-C16B70FF5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8C41A-2CB7-B27C-8FD7-B0D3F3053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D817F-90F4-834B-A02E-EBD5C189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14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11FB2-AF7C-7761-351F-751A6EAD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4B6B10-33B9-9127-F06B-DC406BC7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7B84-85C4-7806-5EDE-38135519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055"/>
            <a:ext cx="10515600" cy="39849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/>
              <a:t>Abide with Jesus</a:t>
            </a:r>
          </a:p>
          <a:p>
            <a:pPr marL="0" indent="0" algn="ctr">
              <a:buNone/>
            </a:pPr>
            <a:r>
              <a:rPr lang="en-US" sz="4000" i="1" dirty="0"/>
              <a:t>Acts 4:7-13</a:t>
            </a:r>
          </a:p>
          <a:p>
            <a:pPr marL="0" indent="0" algn="ctr">
              <a:buNone/>
            </a:pPr>
            <a:r>
              <a:rPr lang="en-US" sz="4400" b="1" dirty="0"/>
              <a:t>Imitate Jesus</a:t>
            </a:r>
          </a:p>
          <a:p>
            <a:pPr marL="0" indent="0" algn="ctr">
              <a:buNone/>
            </a:pPr>
            <a:r>
              <a:rPr lang="en-US" sz="4000" i="1" dirty="0"/>
              <a:t>1 Corinthians 11:1; 1 Timothy 1:15</a:t>
            </a:r>
          </a:p>
          <a:p>
            <a:pPr marL="0" indent="0" algn="ctr">
              <a:buNone/>
            </a:pPr>
            <a:r>
              <a:rPr lang="en-US" sz="4400" b="1" dirty="0"/>
              <a:t>Obey Jesus</a:t>
            </a:r>
          </a:p>
          <a:p>
            <a:pPr marL="0" indent="0" algn="ctr">
              <a:buNone/>
            </a:pPr>
            <a:r>
              <a:rPr lang="en-US" sz="4000" i="1" dirty="0"/>
              <a:t>Romans 2:17-24</a:t>
            </a:r>
          </a:p>
        </p:txBody>
      </p:sp>
    </p:spTree>
    <p:extLst>
      <p:ext uri="{BB962C8B-B14F-4D97-AF65-F5344CB8AC3E}">
        <p14:creationId xmlns:p14="http://schemas.microsoft.com/office/powerpoint/2010/main" val="12834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EE114-B95F-5656-387E-D6847E35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7B84-85C4-7806-5EDE-38135519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0777"/>
            <a:ext cx="10515600" cy="339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Evangelism by Transformation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Matthew 5:13-16; 1 Peter 2:11-12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Submission to His Blueprint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Psalm 51:12-15; Matthew 28:18-20</a:t>
            </a:r>
          </a:p>
        </p:txBody>
      </p:sp>
    </p:spTree>
    <p:extLst>
      <p:ext uri="{BB962C8B-B14F-4D97-AF65-F5344CB8AC3E}">
        <p14:creationId xmlns:p14="http://schemas.microsoft.com/office/powerpoint/2010/main" val="188724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B3574-7D8A-93DC-F5AD-2FEC49F1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7B84-85C4-7806-5EDE-38135519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627"/>
            <a:ext cx="10515600" cy="3709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Fishermen are:</a:t>
            </a:r>
          </a:p>
          <a:p>
            <a:pPr marL="0" indent="0" algn="ctr">
              <a:buNone/>
            </a:pPr>
            <a:r>
              <a:rPr lang="en-US" sz="4400" b="1" dirty="0"/>
              <a:t>Eager, Diligent, Perceptive, Persistent</a:t>
            </a:r>
          </a:p>
          <a:p>
            <a:pPr marL="0" indent="0" algn="ctr">
              <a:buNone/>
            </a:pPr>
            <a:r>
              <a:rPr lang="en-US" sz="4000" i="1" dirty="0"/>
              <a:t>Colossians 4:2-4; Luke 5:4-7</a:t>
            </a:r>
          </a:p>
          <a:p>
            <a:pPr marL="0" indent="0" algn="ctr">
              <a:buNone/>
            </a:pPr>
            <a:r>
              <a:rPr lang="en-US" sz="4400" b="1" dirty="0"/>
              <a:t>Self-Denying, and Daring</a:t>
            </a:r>
          </a:p>
          <a:p>
            <a:pPr marL="0" indent="0" algn="ctr">
              <a:buNone/>
            </a:pPr>
            <a:r>
              <a:rPr lang="en-US" sz="4000" i="1" dirty="0"/>
              <a:t>Acts 18:8-11</a:t>
            </a:r>
          </a:p>
        </p:txBody>
      </p:sp>
    </p:spTree>
    <p:extLst>
      <p:ext uri="{BB962C8B-B14F-4D97-AF65-F5344CB8AC3E}">
        <p14:creationId xmlns:p14="http://schemas.microsoft.com/office/powerpoint/2010/main" val="212433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11FB2-AF7C-7761-351F-751A6EAD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2024-09-07T13:58:54Z</dcterms:created>
  <dcterms:modified xsi:type="dcterms:W3CDTF">2024-09-07T14:07:01Z</dcterms:modified>
</cp:coreProperties>
</file>