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93B8-4C3F-4975-5AC8-58C50499A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5CBC4-BFB3-A613-923B-E19F2EF20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6D1A-8AE2-BA99-B965-EA44C240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3E8A-C484-CC62-5D90-C45E158D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33EF5-D791-64E8-677E-C40A26E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4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9F6B-C739-DEC9-056B-6C59B693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07A95-6E4A-EADE-CEB2-83F153F35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16A06-5CA3-5007-4107-74DCBE11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21C75-50FD-D57D-0158-7C3D767D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9870-155E-6651-23D6-507463F1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9F1AF-12C7-15E9-FC35-867151821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CE794-0AF4-4ED2-0CB3-89F135671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2514-231C-C6E6-F100-9A34818A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DC03F-959B-73AD-B05D-15F7D786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93DA4-84B0-F3BE-0A0C-3B525D74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1A9B-B15E-2D04-54C1-D5EE9526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F6E5-606A-DF84-C40F-F839E33F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913D-4EF2-B878-CA49-CD46C68E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AE14-D79A-8632-4E44-C1BC499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FD37-07D5-AC61-1D68-72F1D5E3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E49E-3367-0B2B-A8CB-869D3418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1F0AC-0C73-C8F8-17ED-6A455E80A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9BDB6-8D98-A0AC-0B99-5B7F00D6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1EB0C-C821-5184-3B5B-633A0CA9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CE0C1-F667-62CD-687F-685B160F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E1CC-13EB-6B35-F706-3E2CF773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93EFB-2BBD-3B44-3B9B-E9F27B598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5F29C-5D0E-7D71-9F98-111021039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5D2E-3013-D430-B0B0-03E27C26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B0DC2-9EE2-FDC9-951E-21B5245A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39FED-9D60-64A1-A951-58FE45CF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09C0-CA38-24A9-6428-0A77E1BC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30A0D-4204-3965-9713-0EDBA3CD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9AD38-58FC-43DE-2F96-CA56D3450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0C925-5372-CF68-D25A-28E081DD7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DB878-EE34-D104-87AA-18510EBCD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A22C5-6AAA-2162-DCD0-DABCEFD4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973DC9-E349-60B9-79DD-996C4F98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03763-8710-8F20-0373-4C26BD13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BB56D-042B-8F8B-6882-EBD6E5C3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4153B-2FF5-B267-D343-D9D190BA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03CF1-E993-15B6-E560-E20100F4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C680E-9EA3-26BA-646B-58EE31EA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3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F1487B-C847-FD97-CC1C-E2FD8FA2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0ACB2-7F7A-E4E5-04E2-FA3BAAA3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656B-C921-07BC-37E7-F3D8A737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028F-F4D6-642F-34DF-E29D5F85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DBE60-406B-356E-6EBC-1101F4829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BB6EF-4171-A084-4953-1E953B181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83A69-367C-2136-0E09-BB2A12F0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94369-04C9-A911-28FF-99A52C9F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A9F32-0035-2BEC-EBF8-80A6F8A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9234-2228-00FD-26CC-233165E1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A5EDC-07C3-4751-BDB3-5A792DB8C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C2643-2D1C-CF26-0923-96E5B92CF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30CFA-6E6A-A0C2-EA09-553012DA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04359-A70C-4D0E-5A11-00BE0AFD4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644E1-5F04-5D0D-2515-E759CA81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89047-456D-59EA-5238-FCD1D12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5BD7A-DFC4-95F6-6B3D-2AA5E575C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285F-E3B5-A171-76ED-2E858EAD5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E572D-D3DC-8F4D-BE2A-E037B2AF56EA}" type="datetimeFigureOut">
              <a:rPr lang="en-US" smtClean="0"/>
              <a:t>8/17/24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1053-878E-81DB-9C5E-3692E13A5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60FC4-1AC9-8393-92BA-6F433265B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6C3E42-DF0D-E046-AFDA-57A9ECD0D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08AC7-7D18-067D-09D2-47D98E45A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A7BAA-9225-DEED-DB41-8D2D65998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C64087-C3EB-3AB4-1B50-7AD2A9098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19E47-D999-7ED9-2B1F-7F69FDC41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141" y="297449"/>
            <a:ext cx="6688898" cy="4738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Walking in the Counsel of the Ungodly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A318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Proverbs 1:1-14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Standing in the Path of Sinners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A318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Proverbs 1:15-19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Sitting in the Seat of the Scornful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A3181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Proverbs 1:20-33; 3:31-35</a:t>
            </a:r>
          </a:p>
        </p:txBody>
      </p:sp>
    </p:spTree>
    <p:extLst>
      <p:ext uri="{BB962C8B-B14F-4D97-AF65-F5344CB8AC3E}">
        <p14:creationId xmlns:p14="http://schemas.microsoft.com/office/powerpoint/2010/main" val="309414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2024-08-17T16:24:34Z</dcterms:created>
  <dcterms:modified xsi:type="dcterms:W3CDTF">2024-08-17T16:31:24Z</dcterms:modified>
</cp:coreProperties>
</file>