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02" d="100"/>
          <a:sy n="102" d="100"/>
        </p:scale>
        <p:origin x="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2B055-E5BB-6247-5069-9C03BA97E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EE4B6B-D208-D592-BB7C-D5EDD40A5F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352B2-2200-62BA-5009-6A1B0FD32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DB5F-C0A9-1544-9B49-5DD1C34871A5}" type="datetimeFigureOut">
              <a:rPr lang="en-US" smtClean="0"/>
              <a:t>8/16/24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98DCF-81F2-13F6-FFD8-378E5425E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FCCEA-D0BF-36C9-9F4B-C959AE2E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06BF-A349-F94C-813A-1D090DFA1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96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6E626-B777-707A-1F94-920C02AA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D9AABB-FD00-AAAA-91E0-1E7F379B3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BFFC3-1A70-07FC-83EE-AB604AFC7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DB5F-C0A9-1544-9B49-5DD1C34871A5}" type="datetimeFigureOut">
              <a:rPr lang="en-US" smtClean="0"/>
              <a:t>8/16/24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1DD10-DBE3-0799-C904-58102C4BA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57883-C098-AC0A-0C15-DED4CD517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06BF-A349-F94C-813A-1D090DFA1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F5970F-38B6-458E-9495-2C12A97F13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9D3A07-1C5B-DE54-3FEA-C59183F64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D057D-3DB7-D63A-5896-149D11908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DB5F-C0A9-1544-9B49-5DD1C34871A5}" type="datetimeFigureOut">
              <a:rPr lang="en-US" smtClean="0"/>
              <a:t>8/16/24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223A5-160C-AD75-B809-06F47A367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95F69-CE0C-4E2B-4697-6FB568EED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06BF-A349-F94C-813A-1D090DFA1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92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D2FD8-B432-725A-7C54-C5F2005E7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07C1F-CFD1-3D0A-B9C8-D181332BD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E2F39-83EE-619B-4B0C-8CAF8B1FA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DB5F-C0A9-1544-9B49-5DD1C34871A5}" type="datetimeFigureOut">
              <a:rPr lang="en-US" smtClean="0"/>
              <a:t>8/16/24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95C1B-DF3E-BBDA-C93F-1EFB4FFB1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8A24D-F203-536F-5C87-F96022E45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06BF-A349-F94C-813A-1D090DFA1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50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53CEC-33E1-9342-797B-3763C45E7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C346-BD85-00D4-C204-C500B9A48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AB3E-EA5A-8B9C-0913-B1BD75EB7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DB5F-C0A9-1544-9B49-5DD1C34871A5}" type="datetimeFigureOut">
              <a:rPr lang="en-US" smtClean="0"/>
              <a:t>8/16/24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D8947-0A56-57FD-5D99-F483DA7BC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52BA6-A11A-10D2-1882-6863252D4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06BF-A349-F94C-813A-1D090DFA1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76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19238-C758-6C91-B913-FEBC9A489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B38DC-AAAC-E11C-F725-E95C38D1D9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0EA36-22E3-41C3-5184-2EAA24C9A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721F34-B043-DD7B-A47C-2C0ED8E44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DB5F-C0A9-1544-9B49-5DD1C34871A5}" type="datetimeFigureOut">
              <a:rPr lang="en-US" smtClean="0"/>
              <a:t>8/16/24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9FA3D7-6F09-401D-1044-C89ADB784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4A5B0-24A4-6F89-9A7B-29F904F9A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06BF-A349-F94C-813A-1D090DFA1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7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73148-CCFC-3152-7222-13F02FEC5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2704E-EF9D-14C5-9094-3A6E06FB2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A75EE-CCB9-9596-DF7F-8DA86BBA1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42D74C-EDBD-DE3A-D122-94AB692DB1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4A214C-89CC-A3AF-5E85-8B447DAACD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7BB11F-163A-C662-A28C-F86811AF9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DB5F-C0A9-1544-9B49-5DD1C34871A5}" type="datetimeFigureOut">
              <a:rPr lang="en-US" smtClean="0"/>
              <a:t>8/16/24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61F3C1-ABBD-9524-88A0-1BADD847F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AF4549-F8F9-9ED2-E45A-8F5B1785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06BF-A349-F94C-813A-1D090DFA1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37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EAACE-2653-8779-E2A3-859A89102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185B5F-FFF6-C0C8-EFE9-5F8A69085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DB5F-C0A9-1544-9B49-5DD1C34871A5}" type="datetimeFigureOut">
              <a:rPr lang="en-US" smtClean="0"/>
              <a:t>8/16/24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D2BD68-D778-FB13-463A-E2F59006F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447CF6-2FDD-667A-47B9-C7B699A91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06BF-A349-F94C-813A-1D090DFA1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9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9AC82B-1167-E48D-40CC-465F41256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DB5F-C0A9-1544-9B49-5DD1C34871A5}" type="datetimeFigureOut">
              <a:rPr lang="en-US" smtClean="0"/>
              <a:t>8/16/24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A5A4AE-4CDB-6EB8-2BCA-7A419AD68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7D41F-1C44-C994-7502-50851A621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06BF-A349-F94C-813A-1D090DFA1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0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3451F-C685-C2D9-1BE8-26F5C8AA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D810C-8DCA-28FF-A12E-007E4DAD5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F1A6BB-23A0-01CB-EA03-86FB86E510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BB3C1-A77F-3656-A001-169654019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DB5F-C0A9-1544-9B49-5DD1C34871A5}" type="datetimeFigureOut">
              <a:rPr lang="en-US" smtClean="0"/>
              <a:t>8/16/24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C94AA-E630-FFA0-21AC-83DC090E6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81A95-264E-8B3B-920E-B8CC0907B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06BF-A349-F94C-813A-1D090DFA1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5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629EC-8228-59E3-29B9-0F8AFB8C5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A58B4F-34BD-6474-721C-7AF7B92FAE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86815-EE25-4388-A05C-907E1F044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DFDC5-E7B4-4271-C1DD-6D186D32C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DB5F-C0A9-1544-9B49-5DD1C34871A5}" type="datetimeFigureOut">
              <a:rPr lang="en-US" smtClean="0"/>
              <a:t>8/16/24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A3A68F-CF78-CE3D-F43D-BD30F68B4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CB3AE-45F6-E24F-A923-B4D8FBDA6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06BF-A349-F94C-813A-1D090DFA1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9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A9E648-1CC5-86A7-B4C5-2ABB1E2EA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97DEE-888C-F125-B45A-E2C9508C9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D5F81-6E74-B226-17FD-84BF231DBC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BADB5F-C0A9-1544-9B49-5DD1C34871A5}" type="datetimeFigureOut">
              <a:rPr lang="en-US" smtClean="0"/>
              <a:t>8/16/24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33444-2899-1FE3-49BB-B4C99F16D1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FFCAC-CF92-43A9-216F-AE9AE49B9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D506BF-A349-F94C-813A-1D090DFA1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62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179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FE23CF-87A4-4159-7C75-BAF12D33C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0E10A7-CA5B-28E5-6D97-0911A1E17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416" y="1449069"/>
            <a:ext cx="7271584" cy="395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38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FE23CF-87A4-4159-7C75-BAF12D33C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FBB2C-E180-4C1C-48AF-C7177F4D8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5566" y="2116899"/>
            <a:ext cx="6826686" cy="4484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By Guarding Their Hearts with God’s Word </a:t>
            </a:r>
            <a:r>
              <a:rPr lang="en-US" sz="3600" dirty="0"/>
              <a:t>(</a:t>
            </a:r>
            <a:r>
              <a:rPr lang="en-US" sz="3600" i="1" dirty="0"/>
              <a:t>vv. 9, 15</a:t>
            </a:r>
            <a:r>
              <a:rPr lang="en-US" sz="3600" dirty="0"/>
              <a:t>)</a:t>
            </a:r>
          </a:p>
          <a:p>
            <a:pPr marL="0" indent="0" algn="ctr">
              <a:buNone/>
            </a:pPr>
            <a:r>
              <a:rPr lang="en-US" sz="3600" b="1" dirty="0"/>
              <a:t>By Fully Devoting Their Hearts to God </a:t>
            </a:r>
            <a:r>
              <a:rPr lang="en-US" sz="3600" dirty="0"/>
              <a:t>(</a:t>
            </a:r>
            <a:r>
              <a:rPr lang="en-US" sz="3600" i="1" dirty="0"/>
              <a:t>v. 10</a:t>
            </a:r>
            <a:r>
              <a:rPr lang="en-US" sz="3600" dirty="0"/>
              <a:t>)</a:t>
            </a:r>
          </a:p>
          <a:p>
            <a:pPr marL="0" indent="0" algn="ctr">
              <a:buNone/>
            </a:pPr>
            <a:r>
              <a:rPr lang="en-US" sz="3600" b="1" dirty="0"/>
              <a:t>By Treasuring God’s Word in Their Hearts </a:t>
            </a:r>
            <a:r>
              <a:rPr lang="en-US" sz="3600" dirty="0"/>
              <a:t>(</a:t>
            </a:r>
            <a:r>
              <a:rPr lang="en-US" sz="3600" i="1" dirty="0"/>
              <a:t>vv. 11-12, 14, 16</a:t>
            </a:r>
            <a:r>
              <a:rPr lang="en-US" sz="3600" dirty="0"/>
              <a:t>)</a:t>
            </a:r>
          </a:p>
          <a:p>
            <a:pPr marL="0" indent="0" algn="ctr">
              <a:buNone/>
            </a:pPr>
            <a:r>
              <a:rPr lang="en-US" sz="3600" b="1" dirty="0"/>
              <a:t>By Professing God’s Word with Their Hearts </a:t>
            </a:r>
            <a:r>
              <a:rPr lang="en-US" sz="3600" dirty="0"/>
              <a:t>(</a:t>
            </a:r>
            <a:r>
              <a:rPr lang="en-US" sz="3600" i="1" dirty="0"/>
              <a:t>v. 13</a:t>
            </a:r>
            <a:r>
              <a:rPr lang="en-US" sz="3600" dirty="0"/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0E10A7-CA5B-28E5-6D97-0911A1E17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459" y="37578"/>
            <a:ext cx="4152899" cy="226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867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54</Words>
  <Application>Microsoft Macintosh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1</cp:revision>
  <dcterms:created xsi:type="dcterms:W3CDTF">2024-08-16T19:55:35Z</dcterms:created>
  <dcterms:modified xsi:type="dcterms:W3CDTF">2024-08-16T20:02:25Z</dcterms:modified>
</cp:coreProperties>
</file>