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5BF9-94CD-961B-E8C9-9BCE66591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BADFC-17B3-EB95-572E-A62B97CBE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DDBB-97B8-C7DC-4C17-8258B50A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FE87-6428-2F87-C473-147EA515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FD688-7D17-F7F5-B671-953B0F25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7C6E-506A-1023-89C8-F15A2239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95500-8821-020C-4018-177A8B7CE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72F7-4F26-569F-15CA-B1DF89E0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8EAEF-39D7-AC4F-6B17-CD0C5D13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3A4C-653E-7DAF-62A7-36C82F0C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3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FE46C-0360-C62A-6983-6D418541B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B7397-13BE-C2A0-E4D5-AF4D22152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5BC8C-50CC-71E6-FB52-AB9AF902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3609-3F03-8F6F-55DC-334A049B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99E13-C51E-F767-E991-A75BA2B0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7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919E-867C-FB03-1AF0-8E21A3C3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1E5F1-3214-0ECF-E960-19473C2E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008F-34E9-77A5-779F-58559A70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73014-B2B8-087A-53D4-1D5467A9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22B1-5997-876D-C5CB-19D08C98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6564-3333-4E1D-16C0-66C835A2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F8DF2-C164-1518-52D5-2BF5B2699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40D06-E89F-6CE2-4127-B417A6E9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82CE4-3FEF-3DAD-9AF4-84402A8F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3161E-BB25-7BC3-6102-A373FBC3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0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03D7-DBCD-A43A-ED6E-DF2B653E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7A95C-D303-0C16-50E9-CFBCB0EE0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3000E-3056-5418-ED2D-CF0663F80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FE6DC-2BA6-C2E1-E48E-4E0AD45E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A35D1-DBD0-7786-2C0E-60F6B0E8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CCD8B-F96C-97C9-2F1A-BCC8B08F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5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E18C-5424-704E-9D81-FD75CD84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02AA-FED1-10E4-FA92-1107DA48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15EE5-14D5-7B52-979B-01E29A70D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C4BBD-4B9B-54C5-5727-958F9358A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DC88E-92A6-B310-5F5B-0EB1F4099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2FC4D-6656-505E-A3F7-E117D8E3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9F15D-EA32-654E-FED9-B478C249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E3CD9B-089B-17A7-1E1E-83B51AB7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86BA-0A5E-8DC1-633B-6AD7651F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F83D0-5F18-44AD-9109-DA682197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5771E-E161-0080-158E-8CCCB6BA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29DE9-3AEC-42FF-BD88-F9B798B3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3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BB92B-3B44-514A-3C81-42AAFF1A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B910E-6853-CB5C-FBC4-EFF99FE5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AF1D-AE2E-7456-70BF-0A96AA44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E571-91AE-BEFF-0A82-620048E3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3117-6785-F9A7-438D-E8CD5F331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2CC4A-E6D5-A326-82DA-2A602BD6F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8E4AC-576A-CF4B-5401-FFF2319B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E6CF4-4116-D079-1D06-91078CF3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F9634-3E9D-C626-9D66-A5E93BF7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2B98-1C94-934A-7F73-77003D43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84883-48A0-866F-C563-27AC1F3E5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3ED30-0A30-A0FC-9FFF-5E4A633D3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4F674-763B-4A94-7947-C2511C4A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C52EE-9247-778F-3C34-F40B4CB3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AA136-09E3-811B-4CFE-0A13FF88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4AF09-B3CF-F757-C313-5848DD39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23DF2-AC3F-A636-4BD3-CF658A6E0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7C86-90F7-C0B7-F577-516276663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BC268C-28D7-354B-B78E-53C8B097329B}" type="datetimeFigureOut">
              <a:rPr lang="en-US" smtClean="0"/>
              <a:t>8/30/24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BC10-A154-AE38-44C4-DD6DC3053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7A52A-C23A-EE7F-DA94-134A0ABD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922232-6E95-DA42-92B0-3761BDB6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7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8087D-DFED-6679-5A80-079B6E26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D85E4F-987C-1B1F-120A-9AC1ECD1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3FB05-0125-652E-0969-A68331A0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970" y="340518"/>
            <a:ext cx="5301343" cy="61769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He gives that we might be a source of giving to others – </a:t>
            </a:r>
            <a:r>
              <a:rPr lang="en-US" sz="3600" dirty="0">
                <a:solidFill>
                  <a:srgbClr val="FFC000"/>
                </a:solidFill>
              </a:rPr>
              <a:t>John 7:37-38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cf. 4:13-15, 28-29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Consequence of Only Being a Receiver</a:t>
            </a:r>
          </a:p>
          <a:p>
            <a:r>
              <a:rPr lang="en-US" sz="3600" dirty="0">
                <a:solidFill>
                  <a:schemeClr val="bg1"/>
                </a:solidFill>
              </a:rPr>
              <a:t>We are cut off – </a:t>
            </a:r>
            <a:r>
              <a:rPr lang="en-US" sz="3600" dirty="0">
                <a:solidFill>
                  <a:srgbClr val="FFC000"/>
                </a:solidFill>
              </a:rPr>
              <a:t>John 15:1-6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We will be punished – </a:t>
            </a:r>
            <a:r>
              <a:rPr lang="en-US" sz="3600" dirty="0">
                <a:solidFill>
                  <a:srgbClr val="FFC000"/>
                </a:solidFill>
              </a:rPr>
              <a:t>Matthew 18:21-35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3F4A0-FDC2-7F44-B40C-FA635075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3FB05-0125-652E-0969-A68331A0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42" y="321128"/>
            <a:ext cx="5715001" cy="621574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Are We Being a Good Steward? </a:t>
            </a:r>
            <a:r>
              <a:rPr lang="en-US" sz="3200" dirty="0"/>
              <a:t>(</a:t>
            </a:r>
            <a:r>
              <a:rPr lang="en-US" sz="3200" i="1" dirty="0"/>
              <a:t>1 Peter 4:10; Titus 1:7; 1 Corinthians 4:1-5</a:t>
            </a:r>
            <a:r>
              <a:rPr lang="en-US" sz="3200" dirty="0"/>
              <a:t>)</a:t>
            </a:r>
          </a:p>
          <a:p>
            <a:r>
              <a:rPr lang="en-US" sz="3200" b="1" dirty="0"/>
              <a:t>With truth?</a:t>
            </a:r>
          </a:p>
          <a:p>
            <a:pPr lvl="1"/>
            <a:r>
              <a:rPr lang="en-US" sz="3200" dirty="0"/>
              <a:t>Edification of the body – </a:t>
            </a:r>
            <a:r>
              <a:rPr lang="en-US" sz="3200" i="1" dirty="0"/>
              <a:t>1 Corinthians 12, 13, 14;                Ephesians 4:11-16</a:t>
            </a:r>
          </a:p>
          <a:p>
            <a:pPr lvl="1"/>
            <a:r>
              <a:rPr lang="en-US" sz="3200" dirty="0"/>
              <a:t>Evangelism – </a:t>
            </a:r>
            <a:r>
              <a:rPr lang="en-US" sz="3200" i="1" dirty="0"/>
              <a:t>Matthew 28:18-20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1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3F4A0-FDC2-7F44-B40C-FA635075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3FB05-0125-652E-0969-A68331A0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42" y="321128"/>
            <a:ext cx="5715001" cy="6215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Are We Being a Good Steward? </a:t>
            </a:r>
            <a:r>
              <a:rPr lang="en-US" sz="3200" dirty="0"/>
              <a:t>(</a:t>
            </a:r>
            <a:r>
              <a:rPr lang="en-US" sz="3200" i="1" dirty="0"/>
              <a:t>1 Peter 4:10; Titus 1:7; 1 Corinthians 4:1-5</a:t>
            </a:r>
            <a:r>
              <a:rPr lang="en-US" sz="3200" dirty="0"/>
              <a:t>)</a:t>
            </a:r>
          </a:p>
          <a:p>
            <a:r>
              <a:rPr lang="en-US" sz="3200" b="1" dirty="0"/>
              <a:t>With love?</a:t>
            </a:r>
          </a:p>
          <a:p>
            <a:pPr lvl="1"/>
            <a:r>
              <a:rPr lang="en-US" sz="3200" dirty="0"/>
              <a:t>A debt we owe.</a:t>
            </a:r>
          </a:p>
          <a:p>
            <a:pPr lvl="1"/>
            <a:r>
              <a:rPr lang="en-US" sz="3200" dirty="0"/>
              <a:t>To God – </a:t>
            </a:r>
            <a:r>
              <a:rPr lang="en-US" sz="3200" i="1" dirty="0"/>
              <a:t>2 Cor. 5:14-15</a:t>
            </a:r>
          </a:p>
          <a:p>
            <a:pPr lvl="2"/>
            <a:r>
              <a:rPr lang="en-US" sz="3200" dirty="0"/>
              <a:t>Keep Commandments – </a:t>
            </a:r>
            <a:r>
              <a:rPr lang="en-US" sz="3200" i="1" dirty="0"/>
              <a:t>John 14:15</a:t>
            </a:r>
          </a:p>
          <a:p>
            <a:pPr lvl="1"/>
            <a:r>
              <a:rPr lang="en-US" sz="3200" dirty="0"/>
              <a:t>To Others – </a:t>
            </a:r>
            <a:r>
              <a:rPr lang="en-US" sz="3200" i="1" dirty="0"/>
              <a:t>Romans 13:8</a:t>
            </a:r>
          </a:p>
          <a:p>
            <a:pPr lvl="2"/>
            <a:r>
              <a:rPr lang="en-US" sz="3200" dirty="0"/>
              <a:t>Comfort – </a:t>
            </a:r>
            <a:r>
              <a:rPr lang="en-US" sz="3200" i="1" dirty="0"/>
              <a:t>2 Cor. 1:3-4</a:t>
            </a:r>
          </a:p>
          <a:p>
            <a:pPr lvl="2"/>
            <a:r>
              <a:rPr lang="en-US" sz="3200" dirty="0"/>
              <a:t>Helping when we can – </a:t>
            </a:r>
            <a:r>
              <a:rPr lang="en-US" sz="3200" i="1" dirty="0"/>
              <a:t>1 John 3:16-18</a:t>
            </a:r>
          </a:p>
        </p:txBody>
      </p:sp>
    </p:spTree>
    <p:extLst>
      <p:ext uri="{BB962C8B-B14F-4D97-AF65-F5344CB8AC3E}">
        <p14:creationId xmlns:p14="http://schemas.microsoft.com/office/powerpoint/2010/main" val="64756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3F4A0-FDC2-7F44-B40C-FA635075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3FB05-0125-652E-0969-A68331A01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42" y="321128"/>
            <a:ext cx="5715001" cy="6215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Are We Being a Good Steward? </a:t>
            </a:r>
            <a:r>
              <a:rPr lang="en-US" sz="3200" dirty="0"/>
              <a:t>(</a:t>
            </a:r>
            <a:r>
              <a:rPr lang="en-US" sz="3200" i="1" dirty="0"/>
              <a:t>1 Peter 4:10; Titus 1:7; 1 Corinthians 4:1-5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Are We Sharing Jesus? </a:t>
            </a:r>
            <a:r>
              <a:rPr lang="en-US" sz="3200" dirty="0"/>
              <a:t>(</a:t>
            </a:r>
            <a:r>
              <a:rPr lang="en-US" sz="3200" i="1" dirty="0"/>
              <a:t>John 3:16; 7:37-38; 1:41; Galatians 2:20</a:t>
            </a:r>
            <a:r>
              <a:rPr lang="en-US" sz="3200" dirty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603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8087D-DFED-6679-5A80-079B6E26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177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2024-08-30T21:43:04Z</dcterms:created>
  <dcterms:modified xsi:type="dcterms:W3CDTF">2024-08-30T21:58:01Z</dcterms:modified>
</cp:coreProperties>
</file>