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224F-4A86-058B-8E84-A09D13F85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0B4B4-8E3C-A4C6-6B5B-6FC80930A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09F71-EED9-5DF3-ECFE-E8DCAA6F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8EFFA-818B-4402-E428-48DE3E8C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3B44-2BFE-18C7-F528-90B6E285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9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4173A-1FBB-12B1-0F74-A073E529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BF684-9C55-F28A-3E49-4FC117802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A5BE4-8842-A4ED-7F1B-D80DCE1F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99264-8490-1E3C-3EE9-53F4DCC5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DDCBF-C6BC-30E2-F900-B0AFC7C7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300C0-EDDB-39AE-ECA7-D55169170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B26CA-D6AF-162A-8BBA-24585AA30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9061-2317-2EE4-D798-52964FAC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23AC1-AD5A-1A2D-40E8-6AEE664C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82E63-B5E2-8332-95F9-936ADAB9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9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B325-F594-2313-2E33-943BAF5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F5B8-A812-CCE2-C428-A9A59F75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BC82-63DD-8E37-6EF5-915D88A9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AA335-91B1-BCFD-0BE7-884A4FF1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D311C-733A-E2F1-3BF9-D1B4C4BD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27ED-00D8-B196-F030-94021D7E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ED9AF-43D6-7B6E-5FA7-3F856B21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49BE2-C261-23A9-F09B-3556915C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BA06-6535-D559-F0AC-29479399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EA88B-1446-E22E-85DF-476F45F4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4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3779-B508-52EB-35AC-CEF7C3F1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561B-E811-A081-3EA9-89FBCF96E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F626-E810-8A34-1793-25F405629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2372D-8B7A-4D33-6DCC-203C0D93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33E3F-F236-79AA-6E07-F5F24FD2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20BFC-116B-6FD3-7B41-3B900E82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43BE-50DF-F1CC-BC71-D24C6E76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F309-23F2-420C-CB27-ABABEC22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120D4-36A9-8566-2C32-F03F6E5D9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437BB-F396-672B-8C80-C990A696A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F8DA2-E8D6-2B68-D403-BB968767E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7B888-A061-804E-DF3C-8B697EC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07B91-8DC4-6C6B-1D14-AB946DEA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EF5C4-2DDF-ABD7-2E89-6408D854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FD36-6E77-7BA7-B125-A8F104DC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82AA4-AD65-A9FF-7E50-E9FF6D63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409A8-9B68-DCC3-90CD-EE11625E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F6869-E0D4-674D-64AB-96837F16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974D6-86DE-A557-C335-7A688CFF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DE4B8-6090-9EA4-44D1-AE684C7E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B832C-0B8A-42DA-06DE-96669DA1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5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269C-4ADA-29E5-B57B-E0076F24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0A172-1943-896B-F37D-4D6229EC3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407DA-0ABC-A9A3-8F5C-64F01E539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EE1F6-6FE4-7085-BA57-3BBA05BB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727C-3289-754D-6F36-65607655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EE8D7-B343-B4A3-958C-FD6CC9F3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AAC6-1F41-B396-0F04-6B0290DC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AFD83-FD5E-2EEC-D0A9-6D2C449C4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A61BF-B6F3-0EFA-ECB2-1C73B1893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652FD-C7B7-82FD-913B-6D70A0BB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2B8B9-6763-549D-C453-A6A703F4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24FE3-0C99-3B7F-D4C5-3852898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68A9E-B715-88B7-0D0C-6D09B885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C0F17-8796-7EEF-EC0A-95949F14A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5358-9D9D-A977-BEE7-04142C10F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723394-96D3-FF49-BFC3-C702A24F6C7A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9E0AE-E8F4-1604-952E-EF182B0EC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81493-D4EA-8D44-9120-705896760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409054-9346-D244-902C-79D835F90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6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68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F438A-A10B-F955-9364-F288C6A5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5B956-1054-B16A-6EF0-C45E681A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06" t="14604" r="11253" b="16866"/>
          <a:stretch/>
        </p:blipFill>
        <p:spPr>
          <a:xfrm>
            <a:off x="5014360" y="1590806"/>
            <a:ext cx="7177640" cy="55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F438A-A10B-F955-9364-F288C6A5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5B956-1054-B16A-6EF0-C45E681AAD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06" t="14604" r="11253" b="16866"/>
          <a:stretch/>
        </p:blipFill>
        <p:spPr>
          <a:xfrm>
            <a:off x="-270305" y="3473733"/>
            <a:ext cx="4048361" cy="311212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50DFC7-DFCE-6598-878C-C9079F99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057" y="3147461"/>
            <a:ext cx="5937039" cy="3438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Joy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Rom. 5:1-2; 12:12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Stability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Heb. 6:19-20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Focus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Peter 1:13-16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Purity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 John 3:2-3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Perseverance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Rom. 8:24-25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8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2024-09-07T13:49:45Z</dcterms:created>
  <dcterms:modified xsi:type="dcterms:W3CDTF">2024-09-07T13:58:05Z</dcterms:modified>
</cp:coreProperties>
</file>