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0" r:id="rId7"/>
    <p:sldId id="263" r:id="rId8"/>
    <p:sldId id="264" r:id="rId9"/>
    <p:sldId id="265"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7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3"/>
  </p:normalViewPr>
  <p:slideViewPr>
    <p:cSldViewPr snapToGrid="0">
      <p:cViewPr varScale="1">
        <p:scale>
          <a:sx n="88" d="100"/>
          <a:sy n="88" d="100"/>
        </p:scale>
        <p:origin x="18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9042-5710-9C99-BA63-C4FAC4B5A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AC57F3-FF86-A8B1-7B85-C6409F107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260E3B-28D9-9E01-49CC-D11AFB78EB36}"/>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5418A6D8-6D3B-C19D-458F-8AEEEA0D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6E030-6B9C-0144-7325-3A88203FCACB}"/>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293641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1672-0576-CC6A-9B92-EE4A322D8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DB07A-B1F3-F5EB-ACC3-CBC5D0C846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FEDFD-1294-1E24-7359-7CD50C4B13E6}"/>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B7078ECA-90E9-F6A2-55EB-127FC5A23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9C1A8-5C4C-7A88-7DEE-9935C8882C69}"/>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370862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D76C-6BC4-0709-A283-E7288FDA2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5AA544-E416-5835-6402-24C3C8F99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7819-7EC1-0EC3-5189-0439839B7B92}"/>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65D8DCAE-87D1-53F3-6511-560CF3FC9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40DCC-03E2-BC8B-FEF8-7C6CC8D90C57}"/>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96615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48DC-F112-FB13-0A40-A3D434EAC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91B33-0264-D4A1-4A46-B5A072DC64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A94E0-605D-D61B-0138-F2021C6FB35B}"/>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F58CFD0E-45B6-8CC4-8295-9A89F88EF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F6249-3B3E-0B9F-35A3-8B023FCD028F}"/>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339770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88FB-FF7F-27E6-B5F9-0E762483C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49456-473B-6815-990D-68FED49252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29A76-B9D6-3FBB-748D-ABC750870873}"/>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FB873B9A-72D7-AA88-A6AD-44A548B73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CC30A-7FAC-EE98-78FB-0D59D6CDC7C9}"/>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368634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0473-F137-12DC-EC61-38F909E2B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CBFD-3F15-FC2C-296F-80FCA0142D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B3001-8315-38C9-6FCC-774DC51D6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D59F-5E3A-F9E1-5D50-3AB85CF52DC4}"/>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6" name="Footer Placeholder 5">
            <a:extLst>
              <a:ext uri="{FF2B5EF4-FFF2-40B4-BE49-F238E27FC236}">
                <a16:creationId xmlns:a16="http://schemas.microsoft.com/office/drawing/2014/main" id="{E4DB0547-4851-4D54-552C-52FD21829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E65D-CFC1-06A3-6BDF-4FA35DC59B05}"/>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330727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0FAF-A89F-BC50-D978-08773F9C5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54B0AD-0EE9-01F3-4E03-0FED73C3B4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8F881-CA7B-9B72-151E-B1E894A8C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1AFAA-0179-11BE-294C-07C76FB1D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EC706-8247-5176-8383-80B633B0C1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AD55E4-6FB0-F189-7494-4F68AEF1085C}"/>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8" name="Footer Placeholder 7">
            <a:extLst>
              <a:ext uri="{FF2B5EF4-FFF2-40B4-BE49-F238E27FC236}">
                <a16:creationId xmlns:a16="http://schemas.microsoft.com/office/drawing/2014/main" id="{564506C7-B8F1-1847-12BD-1C2BD9B4FD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AE535E-0E3C-C715-67AD-9DEE8E91304C}"/>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243883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9DE9-B138-8F5A-616C-FD18377DD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0C3C9D-064F-6A76-B586-91F7FB39EEE4}"/>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4" name="Footer Placeholder 3">
            <a:extLst>
              <a:ext uri="{FF2B5EF4-FFF2-40B4-BE49-F238E27FC236}">
                <a16:creationId xmlns:a16="http://schemas.microsoft.com/office/drawing/2014/main" id="{0B50077B-1334-5E56-74E0-FE57220C33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EAAF4E-6E30-3D2E-54D4-0FC1FD5127A5}"/>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93625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C9E17-FB36-C934-5B33-E290214D2E4B}"/>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3" name="Footer Placeholder 2">
            <a:extLst>
              <a:ext uri="{FF2B5EF4-FFF2-40B4-BE49-F238E27FC236}">
                <a16:creationId xmlns:a16="http://schemas.microsoft.com/office/drawing/2014/main" id="{B91B367D-0EED-EFA6-ED71-953E24DED1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C2578-535E-7710-154F-904097C2BB6A}"/>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324294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243C-6FD0-D625-D85F-7A243C9E5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397A9-4C5F-B750-2055-48EA169AB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00420-CB93-8B27-A6B9-FDD8EC329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5247B-7314-FA23-C9DD-30E36AB55A3C}"/>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6" name="Footer Placeholder 5">
            <a:extLst>
              <a:ext uri="{FF2B5EF4-FFF2-40B4-BE49-F238E27FC236}">
                <a16:creationId xmlns:a16="http://schemas.microsoft.com/office/drawing/2014/main" id="{76CB925B-7122-8C6A-BD13-F20DAD144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A423D-B921-AA5F-957F-F28AF6484D1C}"/>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139758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FE8A-C962-9765-9CA8-D79AB4907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FB0B4-5290-0140-B883-466AA1083B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FB4D6-8684-2DB6-3499-8B7B6B0D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1E409-0C66-AAFF-224D-79E62CDFF966}"/>
              </a:ext>
            </a:extLst>
          </p:cNvPr>
          <p:cNvSpPr>
            <a:spLocks noGrp="1"/>
          </p:cNvSpPr>
          <p:nvPr>
            <p:ph type="dt" sz="half" idx="10"/>
          </p:nvPr>
        </p:nvSpPr>
        <p:spPr/>
        <p:txBody>
          <a:bodyPr/>
          <a:lstStyle/>
          <a:p>
            <a:fld id="{F0F4798A-CC6D-B146-87E8-4981CCC113AC}" type="datetimeFigureOut">
              <a:rPr lang="en-US" smtClean="0"/>
              <a:t>9/14/24</a:t>
            </a:fld>
            <a:endParaRPr lang="en-US"/>
          </a:p>
        </p:txBody>
      </p:sp>
      <p:sp>
        <p:nvSpPr>
          <p:cNvPr id="6" name="Footer Placeholder 5">
            <a:extLst>
              <a:ext uri="{FF2B5EF4-FFF2-40B4-BE49-F238E27FC236}">
                <a16:creationId xmlns:a16="http://schemas.microsoft.com/office/drawing/2014/main" id="{4B67891D-8EFE-6842-979D-83D5E6281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3FEED-FFAA-D921-F09D-1EB706388646}"/>
              </a:ext>
            </a:extLst>
          </p:cNvPr>
          <p:cNvSpPr>
            <a:spLocks noGrp="1"/>
          </p:cNvSpPr>
          <p:nvPr>
            <p:ph type="sldNum" sz="quarter" idx="12"/>
          </p:nvPr>
        </p:nvSpPr>
        <p:spPr/>
        <p:txBody>
          <a:bodyPr/>
          <a:lstStyle/>
          <a:p>
            <a:fld id="{8CCB9C06-FD61-5645-8C68-777E5ED7C47E}" type="slidenum">
              <a:rPr lang="en-US" smtClean="0"/>
              <a:t>‹#›</a:t>
            </a:fld>
            <a:endParaRPr lang="en-US"/>
          </a:p>
        </p:txBody>
      </p:sp>
    </p:spTree>
    <p:extLst>
      <p:ext uri="{BB962C8B-B14F-4D97-AF65-F5344CB8AC3E}">
        <p14:creationId xmlns:p14="http://schemas.microsoft.com/office/powerpoint/2010/main" val="98172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5B6E0-13E3-4AEC-F3B8-6B223C8F2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5F38C-11CA-979C-9B45-816445918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4415E-9CE6-1362-4A1A-4FD6D00B1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F4798A-CC6D-B146-87E8-4981CCC113AC}" type="datetimeFigureOut">
              <a:rPr lang="en-US" smtClean="0"/>
              <a:t>9/14/24</a:t>
            </a:fld>
            <a:endParaRPr lang="en-US"/>
          </a:p>
        </p:txBody>
      </p:sp>
      <p:sp>
        <p:nvSpPr>
          <p:cNvPr id="5" name="Footer Placeholder 4">
            <a:extLst>
              <a:ext uri="{FF2B5EF4-FFF2-40B4-BE49-F238E27FC236}">
                <a16:creationId xmlns:a16="http://schemas.microsoft.com/office/drawing/2014/main" id="{2DEF7F28-7CC9-E9C7-286D-BB2DA014D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8C1AC2-3722-9674-AE26-59A498C2A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CB9C06-FD61-5645-8C68-777E5ED7C47E}" type="slidenum">
              <a:rPr lang="en-US" smtClean="0"/>
              <a:t>‹#›</a:t>
            </a:fld>
            <a:endParaRPr lang="en-US"/>
          </a:p>
        </p:txBody>
      </p:sp>
    </p:spTree>
    <p:extLst>
      <p:ext uri="{BB962C8B-B14F-4D97-AF65-F5344CB8AC3E}">
        <p14:creationId xmlns:p14="http://schemas.microsoft.com/office/powerpoint/2010/main" val="210397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36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C3F8E-CF43-DCCD-E5D4-EB0F8C737A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62285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C3F8E-CF43-DCCD-E5D4-EB0F8C737A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17735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CF2461-5689-B273-DC35-ACECF6053B2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The punishment in the wilderness was due to a rebellious lack of faith, but the salvation offered required total faith – </a:t>
            </a:r>
            <a:r>
              <a:rPr lang="en-US" sz="3200" dirty="0">
                <a:solidFill>
                  <a:srgbClr val="A77042"/>
                </a:solidFill>
              </a:rPr>
              <a:t>Numbers 21:4-9</a:t>
            </a:r>
          </a:p>
          <a:p>
            <a:r>
              <a:rPr lang="en-US" sz="3200" dirty="0"/>
              <a:t>Jesus’ talk with Nicodemus revealed the problem of trust in the flesh – </a:t>
            </a:r>
            <a:r>
              <a:rPr lang="en-US" sz="3200" dirty="0">
                <a:solidFill>
                  <a:srgbClr val="A77042"/>
                </a:solidFill>
              </a:rPr>
              <a:t>John 2:23-3:4 </a:t>
            </a:r>
            <a:r>
              <a:rPr lang="en-US" sz="3200" dirty="0"/>
              <a:t>(</a:t>
            </a:r>
            <a:r>
              <a:rPr lang="en-US" sz="3200" dirty="0">
                <a:solidFill>
                  <a:srgbClr val="A77042"/>
                </a:solidFill>
              </a:rPr>
              <a:t>cf. Rom. 2:28-29</a:t>
            </a:r>
            <a:r>
              <a:rPr lang="en-US" sz="3200" dirty="0"/>
              <a:t>)</a:t>
            </a:r>
          </a:p>
          <a:p>
            <a:r>
              <a:rPr lang="en-US" sz="3200" dirty="0"/>
              <a:t>He emphasized the spiritual over the physical – </a:t>
            </a:r>
            <a:r>
              <a:rPr lang="en-US" sz="3200" dirty="0">
                <a:solidFill>
                  <a:srgbClr val="A77042"/>
                </a:solidFill>
              </a:rPr>
              <a:t>John 3:3, 5-6</a:t>
            </a:r>
          </a:p>
          <a:p>
            <a:r>
              <a:rPr lang="en-US" sz="3200" dirty="0"/>
              <a:t>Entrance into the kingdom and salvation required full faith and reliance on God – </a:t>
            </a:r>
            <a:r>
              <a:rPr lang="en-US" sz="3200" dirty="0">
                <a:solidFill>
                  <a:srgbClr val="A77042"/>
                </a:solidFill>
              </a:rPr>
              <a:t>John 3:14-15</a:t>
            </a:r>
          </a:p>
        </p:txBody>
      </p:sp>
    </p:spTree>
    <p:extLst>
      <p:ext uri="{BB962C8B-B14F-4D97-AF65-F5344CB8AC3E}">
        <p14:creationId xmlns:p14="http://schemas.microsoft.com/office/powerpoint/2010/main" val="1040343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62285-78CB-6208-A87C-95AA895787D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The fiery serpents were sent as judgment for sin, but the bronze serpent was sent for redemption – </a:t>
            </a:r>
            <a:r>
              <a:rPr lang="en-US" sz="3200" dirty="0">
                <a:solidFill>
                  <a:srgbClr val="A77042"/>
                </a:solidFill>
              </a:rPr>
              <a:t>Numbers 21:6, 8-9</a:t>
            </a:r>
          </a:p>
          <a:p>
            <a:r>
              <a:rPr lang="en-US" sz="3200" dirty="0"/>
              <a:t>Jesus did not come for condemnation, but salvation – </a:t>
            </a:r>
            <a:r>
              <a:rPr lang="en-US" sz="3200" dirty="0">
                <a:solidFill>
                  <a:srgbClr val="A77042"/>
                </a:solidFill>
              </a:rPr>
              <a:t>John 3:17-18 </a:t>
            </a:r>
            <a:r>
              <a:rPr lang="en-US" sz="3200" dirty="0"/>
              <a:t>(</a:t>
            </a:r>
            <a:r>
              <a:rPr lang="en-US" sz="3200" dirty="0">
                <a:solidFill>
                  <a:srgbClr val="A77042"/>
                </a:solidFill>
              </a:rPr>
              <a:t>cf. Luke 19:10</a:t>
            </a:r>
            <a:r>
              <a:rPr lang="en-US" sz="3200" dirty="0"/>
              <a:t>)</a:t>
            </a:r>
          </a:p>
          <a:p>
            <a:pPr lvl="1"/>
            <a:r>
              <a:rPr lang="en-US" sz="3200" dirty="0"/>
              <a:t>There will be judgment – </a:t>
            </a:r>
            <a:r>
              <a:rPr lang="en-US" sz="3200" dirty="0">
                <a:solidFill>
                  <a:srgbClr val="A77042"/>
                </a:solidFill>
              </a:rPr>
              <a:t>John 5:28-30; 12:48</a:t>
            </a:r>
          </a:p>
          <a:p>
            <a:pPr lvl="1"/>
            <a:r>
              <a:rPr lang="en-US" sz="3200" dirty="0"/>
              <a:t>Jesus’ words do not lead to complacency, but an awakening to the reality of our current condition – (</a:t>
            </a:r>
            <a:r>
              <a:rPr lang="en-US" sz="3200" dirty="0">
                <a:solidFill>
                  <a:srgbClr val="A77042"/>
                </a:solidFill>
              </a:rPr>
              <a:t>v. 18</a:t>
            </a:r>
            <a:r>
              <a:rPr lang="en-US" sz="3200" dirty="0"/>
              <a:t>)</a:t>
            </a:r>
          </a:p>
        </p:txBody>
      </p:sp>
    </p:spTree>
    <p:extLst>
      <p:ext uri="{BB962C8B-B14F-4D97-AF65-F5344CB8AC3E}">
        <p14:creationId xmlns:p14="http://schemas.microsoft.com/office/powerpoint/2010/main" val="764164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62285-78CB-6208-A87C-95AA895787D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The fiery serpents were sent as judgment for sin, but the bronze serpent was sent for redemption – </a:t>
            </a:r>
            <a:r>
              <a:rPr lang="en-US" sz="3200" dirty="0">
                <a:solidFill>
                  <a:srgbClr val="A77042"/>
                </a:solidFill>
              </a:rPr>
              <a:t>Numbers 21:6, 8-9</a:t>
            </a:r>
          </a:p>
          <a:p>
            <a:r>
              <a:rPr lang="en-US" sz="3200" dirty="0"/>
              <a:t>The image of salvation in the wilderness depicted the judgment the people deserved. This is the case with Jesus’ death – </a:t>
            </a:r>
            <a:r>
              <a:rPr lang="en-US" sz="3200" dirty="0">
                <a:solidFill>
                  <a:srgbClr val="A77042"/>
                </a:solidFill>
              </a:rPr>
              <a:t>John 3:14-15</a:t>
            </a:r>
          </a:p>
          <a:p>
            <a:r>
              <a:rPr lang="en-US" sz="3200" dirty="0"/>
              <a:t>Christ’s death was vicarious (in our stead) – </a:t>
            </a:r>
            <a:r>
              <a:rPr lang="en-US" sz="3200" dirty="0">
                <a:solidFill>
                  <a:srgbClr val="A77042"/>
                </a:solidFill>
              </a:rPr>
              <a:t>Romans 5:6, 8; Galatians 3:10, 13-14; Isaiah 53:4-6</a:t>
            </a:r>
          </a:p>
        </p:txBody>
      </p:sp>
    </p:spTree>
    <p:extLst>
      <p:ext uri="{BB962C8B-B14F-4D97-AF65-F5344CB8AC3E}">
        <p14:creationId xmlns:p14="http://schemas.microsoft.com/office/powerpoint/2010/main" val="258697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41057-F883-50D0-F39F-94013782E0F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The people’s language as they petitioned Moses shows a conscious connection made between their suffering and the cause of sin – </a:t>
            </a:r>
            <a:r>
              <a:rPr lang="en-US" sz="3200" dirty="0">
                <a:solidFill>
                  <a:srgbClr val="A77042"/>
                </a:solidFill>
              </a:rPr>
              <a:t>Numbers 21:7</a:t>
            </a:r>
          </a:p>
          <a:p>
            <a:r>
              <a:rPr lang="en-US" sz="3200" dirty="0"/>
              <a:t>While the point is more extensive in Jesus’ talk with Nicodemus, there is dramatic change implied in the wilderness passage – </a:t>
            </a:r>
            <a:r>
              <a:rPr lang="en-US" sz="3200" dirty="0">
                <a:solidFill>
                  <a:srgbClr val="A77042"/>
                </a:solidFill>
              </a:rPr>
              <a:t>Numbers 21:5, 7-9</a:t>
            </a:r>
          </a:p>
        </p:txBody>
      </p:sp>
    </p:spTree>
    <p:extLst>
      <p:ext uri="{BB962C8B-B14F-4D97-AF65-F5344CB8AC3E}">
        <p14:creationId xmlns:p14="http://schemas.microsoft.com/office/powerpoint/2010/main" val="2906118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41057-F883-50D0-F39F-94013782E0F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As the antitype to the serpent, the crucified Christ effects a change far beyond mere physical healing to the extent of it being called a new birth.</a:t>
            </a:r>
          </a:p>
          <a:p>
            <a:r>
              <a:rPr lang="en-US" sz="3200" dirty="0"/>
              <a:t>Spiritual regeneration was always a part of God’s plan – </a:t>
            </a:r>
            <a:r>
              <a:rPr lang="en-US" sz="3200" dirty="0">
                <a:solidFill>
                  <a:srgbClr val="A77042"/>
                </a:solidFill>
              </a:rPr>
              <a:t>John 3:9-13 </a:t>
            </a:r>
            <a:r>
              <a:rPr lang="en-US" sz="3200" dirty="0"/>
              <a:t>(</a:t>
            </a:r>
            <a:r>
              <a:rPr lang="en-US" sz="3200" dirty="0">
                <a:solidFill>
                  <a:srgbClr val="A77042"/>
                </a:solidFill>
              </a:rPr>
              <a:t>cf. Ezekiel 36:25-27; Jeremiah 31:33-34</a:t>
            </a:r>
            <a:r>
              <a:rPr lang="en-US" sz="3200" dirty="0"/>
              <a:t>)</a:t>
            </a:r>
          </a:p>
          <a:p>
            <a:pPr lvl="1"/>
            <a:r>
              <a:rPr lang="en-US" sz="3200" dirty="0"/>
              <a:t>You were born a Jew, but you must be born of God – </a:t>
            </a:r>
            <a:r>
              <a:rPr lang="en-US" sz="3200" dirty="0">
                <a:solidFill>
                  <a:srgbClr val="A77042"/>
                </a:solidFill>
              </a:rPr>
              <a:t>John 1:12-13</a:t>
            </a:r>
          </a:p>
        </p:txBody>
      </p:sp>
    </p:spTree>
    <p:extLst>
      <p:ext uri="{BB962C8B-B14F-4D97-AF65-F5344CB8AC3E}">
        <p14:creationId xmlns:p14="http://schemas.microsoft.com/office/powerpoint/2010/main" val="4097043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41057-F883-50D0-F39F-94013782E0F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As the antitype to the serpent, the crucified Christ effects a change far beyond mere physical healing to the extent of it being called a new birth.</a:t>
            </a:r>
          </a:p>
          <a:p>
            <a:r>
              <a:rPr lang="en-US" sz="3200" dirty="0"/>
              <a:t>The new birth – </a:t>
            </a:r>
            <a:r>
              <a:rPr lang="en-US" sz="3200" dirty="0">
                <a:solidFill>
                  <a:srgbClr val="A77042"/>
                </a:solidFill>
              </a:rPr>
              <a:t>John 3:3, 5-8 </a:t>
            </a:r>
            <a:r>
              <a:rPr lang="en-US" sz="3200" dirty="0"/>
              <a:t>(</a:t>
            </a:r>
            <a:r>
              <a:rPr lang="en-US" sz="3200" dirty="0">
                <a:solidFill>
                  <a:srgbClr val="A77042"/>
                </a:solidFill>
              </a:rPr>
              <a:t>cf. Titus 3:5; Galatians 3:26-29; Ezekiel 36:26-27; Jeremiah 31:33</a:t>
            </a:r>
            <a:r>
              <a:rPr lang="en-US" sz="3200" dirty="0"/>
              <a:t>)</a:t>
            </a:r>
          </a:p>
          <a:p>
            <a:r>
              <a:rPr lang="en-US" sz="3200" dirty="0"/>
              <a:t>Implications of the new birth – </a:t>
            </a:r>
            <a:r>
              <a:rPr lang="en-US" sz="3200" dirty="0">
                <a:solidFill>
                  <a:srgbClr val="A77042"/>
                </a:solidFill>
              </a:rPr>
              <a:t>John 3:18-21 </a:t>
            </a:r>
            <a:r>
              <a:rPr lang="en-US" sz="3200" dirty="0"/>
              <a:t>– saving belief involves regeneration which includes responding to the light with active repentance and obedience of faith. (</a:t>
            </a:r>
            <a:r>
              <a:rPr lang="en-US" sz="3200" dirty="0">
                <a:solidFill>
                  <a:srgbClr val="A77042"/>
                </a:solidFill>
              </a:rPr>
              <a:t>cf. Ephesians 5:11-15</a:t>
            </a:r>
            <a:r>
              <a:rPr lang="en-US" sz="3200" dirty="0"/>
              <a:t>)</a:t>
            </a:r>
          </a:p>
        </p:txBody>
      </p:sp>
    </p:spTree>
    <p:extLst>
      <p:ext uri="{BB962C8B-B14F-4D97-AF65-F5344CB8AC3E}">
        <p14:creationId xmlns:p14="http://schemas.microsoft.com/office/powerpoint/2010/main" val="1320288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41057-F883-50D0-F39F-94013782E0F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7B2F9FC-434A-5D1B-D223-FD9C782037C4}"/>
              </a:ext>
            </a:extLst>
          </p:cNvPr>
          <p:cNvSpPr>
            <a:spLocks noGrp="1"/>
          </p:cNvSpPr>
          <p:nvPr>
            <p:ph idx="1"/>
          </p:nvPr>
        </p:nvSpPr>
        <p:spPr>
          <a:xfrm>
            <a:off x="2230244" y="1714112"/>
            <a:ext cx="9491546" cy="4731292"/>
          </a:xfrm>
        </p:spPr>
        <p:txBody>
          <a:bodyPr>
            <a:normAutofit/>
          </a:bodyPr>
          <a:lstStyle/>
          <a:p>
            <a:r>
              <a:rPr lang="en-US" sz="3200" dirty="0"/>
              <a:t>The serpent was not only their salvation, but an image of what they needed saving from. The crucified Christ is our salvation but brings us face to face with the horror of our own sin.</a:t>
            </a:r>
          </a:p>
          <a:p>
            <a:r>
              <a:rPr lang="en-US" sz="3200" dirty="0"/>
              <a:t>This leads to an inward reflection, and a transformation by the grace of God – </a:t>
            </a:r>
            <a:r>
              <a:rPr lang="en-US" sz="3200" dirty="0">
                <a:solidFill>
                  <a:srgbClr val="A77042"/>
                </a:solidFill>
              </a:rPr>
              <a:t>2 Cor. 5:14-15, 17, 21</a:t>
            </a:r>
          </a:p>
        </p:txBody>
      </p:sp>
    </p:spTree>
    <p:extLst>
      <p:ext uri="{BB962C8B-B14F-4D97-AF65-F5344CB8AC3E}">
        <p14:creationId xmlns:p14="http://schemas.microsoft.com/office/powerpoint/2010/main" val="2994188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483</Words>
  <Application>Microsoft Macintosh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4</cp:revision>
  <dcterms:created xsi:type="dcterms:W3CDTF">2024-09-14T15:40:18Z</dcterms:created>
  <dcterms:modified xsi:type="dcterms:W3CDTF">2024-09-14T16:15:26Z</dcterms:modified>
</cp:coreProperties>
</file>