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ADEE-4292-2312-7C49-C062B6E72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B966B-5A53-AE21-199F-38E601C10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32710-ABE8-3356-3745-B6D23199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9D297-2126-5EF3-0010-E0AC7251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3A6B-82A9-6CE1-B2EB-A7F880A0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C26E-BDEA-8C8A-4B9D-A38D8D51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990BC-6FA0-69C5-5A7A-A6256919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6A764-56F4-6A92-05FC-D3A889A4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2771-2C0D-E39E-2EF8-6B09A23C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AF91-CAB2-3029-5CD0-CFA834AE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CDBC6-04A4-D91C-F2CE-D4786559B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811FC-6AC6-6C92-924F-FD3424A15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023D-854C-5759-0346-75F1F535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9E58-6B7A-9A1C-7F9F-9A7BD91F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2565-2E15-F3F1-62DD-6DEF782C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EBDF-25A0-7805-1104-28250F88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B9D8-CE88-2627-5331-A75D6232D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7FA01-FB94-EAFE-8BBB-73520535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F40B-FA5F-0209-F56A-EE8ED1C4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3229-2D8D-D4A0-7ECB-1E2B1FE4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B3F7-3A50-B7E3-321E-AB31B53D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94E3B-E964-ECD7-1252-5D5BDF28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10F4-807E-496A-F23C-018D0A93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5A06-5B5E-CD5F-74CA-0AA05FB2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CCF2-F625-B04D-3639-B240EAD5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F709-3219-C5BB-D6EF-A2A61F95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9687-F9D2-DD72-687C-FB5DA161D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2701-D7C0-A39F-8335-14334924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75325-8670-2A00-44EB-3EA526FA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7C6D-76BB-5319-DC7E-1DED76C5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17E9-0A1F-7777-81A6-91790721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C856-0CBC-ADB2-17C3-9339445D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8F85-A244-8F25-FB81-B36807109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AA614-E58A-E90D-3BCD-B3DC0E20B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3B0B9-6D2C-A8C9-EBF6-0C75C89BC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0A99D-FAFC-3AD3-F0B3-F95B07C0B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8ED0C-8CCC-D57A-C8C3-2865D9B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49328-DC42-6A28-74D2-B69B732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41C60-F8DF-65A8-4CE2-B73DA3A4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40E0-EEC7-2DFD-D760-6A4B6811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3B903-2E3B-8008-25EE-A1098E90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2FD54-BCFC-552D-CFBD-EF0D36D4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310F3-8FE0-7EEC-7A06-E64F1515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8A275-5E90-FB95-E015-53C4756C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E8BBA-1FDE-327E-8A32-3F461D5A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BDAC-2D2E-B40A-F318-5543350A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312-6928-D978-D971-E4ED8793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B6EE4-0271-1DD7-87F7-DAD74F22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D4BF8-DBD0-A08F-40AD-80B899165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E922D-437A-9791-D2EA-2F96C09D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F4157-4645-D8BC-76C3-1C572BBF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484A3-014B-1C20-E363-F022DEF6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8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1AF6-282C-1B91-7E45-0AE58CCD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DE612-23AB-D0AE-06AF-3FF73EDE7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F0E25-9A8A-5636-2DCE-0B7D36E5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D2AFF-4D26-623E-C9CF-49050EC4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D82C-A1DD-DAEB-DC18-F16A1F21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8B2C8-8B9F-9DF9-9695-94DAF1EE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F1CA8-2A60-DF1C-9F45-32EF01CE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4A681-1E01-86F5-1A26-6851D0E3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5AE0-3CD2-6F7D-6AC8-E61A31D12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CEA92-0772-CB4D-A41F-FA4040E760F0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7CB1-EF2C-3F82-A60C-3557C25A6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7CC1-0832-67D2-308F-EDC7AB819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B9216-F2A8-E14B-B29B-B543DB8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95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457BC-57CF-410B-3948-E8E94EE9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1C643-F175-6C54-B522-82150165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2" y="716048"/>
            <a:ext cx="11869973" cy="65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DE7BC-8D08-344F-87EF-4C8CCE21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1F76C-FF8C-287A-4E79-BA44B8D9A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350" y="152228"/>
            <a:ext cx="4363430" cy="23921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1A0C-E24B-5487-571C-301E2947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02524"/>
            <a:ext cx="11353800" cy="42490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hope of the Messiah pertained to the Jews – </a:t>
            </a:r>
            <a:r>
              <a:rPr lang="en-US" sz="3200" dirty="0">
                <a:solidFill>
                  <a:srgbClr val="C0AC58"/>
                </a:solidFill>
              </a:rPr>
              <a:t>Ephesians 1:12-13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C0AC58"/>
                </a:solidFill>
              </a:rPr>
              <a:t>cf. Romans 9:4-5; Acts 26:6-7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distinction aroused animosity between Jew and Gentile – </a:t>
            </a:r>
            <a:r>
              <a:rPr lang="en-US" sz="3200" dirty="0">
                <a:solidFill>
                  <a:srgbClr val="C0AC58"/>
                </a:solidFill>
              </a:rPr>
              <a:t>Ephesians 2:11-12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C0AC58"/>
                </a:solidFill>
              </a:rPr>
              <a:t>cf. Jonah 4; Acts 13:42-48; Galatians 2:11-13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distinction is no more in Christ Jesus – </a:t>
            </a:r>
            <a:r>
              <a:rPr lang="en-US" sz="3200" dirty="0">
                <a:solidFill>
                  <a:srgbClr val="C0AC58"/>
                </a:solidFill>
              </a:rPr>
              <a:t>Ephesians 2:13-22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is power in the unity provided in Christ – </a:t>
            </a:r>
            <a:r>
              <a:rPr lang="en-US" sz="3200" dirty="0">
                <a:solidFill>
                  <a:srgbClr val="C0AC58"/>
                </a:solidFill>
              </a:rPr>
              <a:t>Ephesians 3:10; Galatians 3:26-29; Isaiah 2:4; John 17:20-23</a:t>
            </a:r>
          </a:p>
        </p:txBody>
      </p:sp>
    </p:spTree>
    <p:extLst>
      <p:ext uri="{BB962C8B-B14F-4D97-AF65-F5344CB8AC3E}">
        <p14:creationId xmlns:p14="http://schemas.microsoft.com/office/powerpoint/2010/main" val="1453026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E4C38-5D2F-372A-60B1-71CD89CB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CA562-75C8-30ED-6A21-FA88274E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350" y="152228"/>
            <a:ext cx="4363430" cy="23921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1A0C-E24B-5487-571C-301E2947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80492"/>
            <a:ext cx="11353800" cy="42710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Jesus Christ brought unity – </a:t>
            </a:r>
            <a:r>
              <a:rPr lang="en-US" sz="3200" dirty="0">
                <a:solidFill>
                  <a:srgbClr val="C0AC58"/>
                </a:solidFill>
              </a:rPr>
              <a:t>Ephesians 2:13-14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C0AC58"/>
                </a:solidFill>
              </a:rPr>
              <a:t>cf. Luke 3:23, 38; 2:10, 32; 4:24-27; 7:9; Matthew 15:21-28; John 10:16; 1 Timothy 2:5; Acts 11:15-18; 15:8-11; Galatians 2:14-16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Holy Spirit unites in Christ through the revelation of truth – </a:t>
            </a:r>
            <a:r>
              <a:rPr lang="en-US" sz="3200" dirty="0">
                <a:solidFill>
                  <a:srgbClr val="C0AC58"/>
                </a:solidFill>
              </a:rPr>
              <a:t>Ephesians 2:18-20; 3:3-6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C0AC58"/>
                </a:solidFill>
              </a:rPr>
              <a:t>cf. John 16:12; 1 Thessalonians 1:2-20; 2:14; 1 Corinthians 12:12-14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unity is of the Spirit – </a:t>
            </a:r>
            <a:r>
              <a:rPr lang="en-US" sz="3200" dirty="0">
                <a:solidFill>
                  <a:srgbClr val="C0AC58"/>
                </a:solidFill>
              </a:rPr>
              <a:t>Ephesians 4:3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C0AC58"/>
                </a:solidFill>
              </a:rPr>
              <a:t>cf. Philippians 1:27; 2:1-2; Ephesians 4:11-13; 1 Corinthians 1:10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B269F-C8F4-8505-130D-A2761A5B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67A4B-0BFC-AF51-C2C3-F8E981B4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350" y="152228"/>
            <a:ext cx="4363430" cy="23921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1A0C-E24B-5487-571C-301E2947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4558"/>
            <a:ext cx="11353800" cy="422697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Unity in Christ provides one with family – </a:t>
            </a:r>
            <a:r>
              <a:rPr lang="en-US" sz="3200" dirty="0">
                <a:solidFill>
                  <a:srgbClr val="C0AC58"/>
                </a:solidFill>
              </a:rPr>
              <a:t>Ephesians 2:19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Support (</a:t>
            </a:r>
            <a:r>
              <a:rPr lang="en-US" sz="3200" dirty="0">
                <a:solidFill>
                  <a:srgbClr val="C0AC58"/>
                </a:solidFill>
              </a:rPr>
              <a:t>4:2</a:t>
            </a:r>
            <a:r>
              <a:rPr lang="en-US" sz="3200" dirty="0">
                <a:solidFill>
                  <a:schemeClr val="bg1"/>
                </a:solidFill>
              </a:rPr>
              <a:t>); growth (</a:t>
            </a:r>
            <a:r>
              <a:rPr lang="en-US" sz="3200" dirty="0">
                <a:solidFill>
                  <a:srgbClr val="C0AC58"/>
                </a:solidFill>
              </a:rPr>
              <a:t>4:15-16</a:t>
            </a:r>
            <a:r>
              <a:rPr lang="en-US" sz="3200" dirty="0">
                <a:solidFill>
                  <a:schemeClr val="bg1"/>
                </a:solidFill>
              </a:rPr>
              <a:t>); care, forgiveness (</a:t>
            </a:r>
            <a:r>
              <a:rPr lang="en-US" sz="3200" dirty="0">
                <a:solidFill>
                  <a:srgbClr val="C0AC58"/>
                </a:solidFill>
              </a:rPr>
              <a:t>4:32; 5:1-2</a:t>
            </a:r>
            <a:r>
              <a:rPr lang="en-US" sz="3200" dirty="0">
                <a:solidFill>
                  <a:schemeClr val="bg1"/>
                </a:solidFill>
              </a:rPr>
              <a:t>); encouragement, edification (</a:t>
            </a:r>
            <a:r>
              <a:rPr lang="en-US" sz="3200" dirty="0">
                <a:solidFill>
                  <a:srgbClr val="C0AC58"/>
                </a:solidFill>
              </a:rPr>
              <a:t>5:15-20</a:t>
            </a:r>
            <a:r>
              <a:rPr lang="en-US" sz="3200" dirty="0">
                <a:solidFill>
                  <a:schemeClr val="bg1"/>
                </a:solidFill>
              </a:rPr>
              <a:t>); prayer (</a:t>
            </a:r>
            <a:r>
              <a:rPr lang="en-US" sz="3200" dirty="0">
                <a:solidFill>
                  <a:srgbClr val="C0AC58"/>
                </a:solidFill>
              </a:rPr>
              <a:t>6:18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Others united in purpose provides strength – </a:t>
            </a:r>
            <a:r>
              <a:rPr lang="en-US" sz="3200" dirty="0">
                <a:solidFill>
                  <a:srgbClr val="C0AC58"/>
                </a:solidFill>
              </a:rPr>
              <a:t>1 Peter 5:8-9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Unity makes all others of greater importance than the individual – </a:t>
            </a:r>
            <a:r>
              <a:rPr lang="en-US" sz="3200" dirty="0">
                <a:solidFill>
                  <a:srgbClr val="C0AC58"/>
                </a:solidFill>
              </a:rPr>
              <a:t>Rom. 12:3-4, 9-10, 16; 1 Cor. 12:25-26; Phil. 2:3-4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Unity is a blessing! – </a:t>
            </a:r>
            <a:r>
              <a:rPr lang="en-US" sz="3200" dirty="0">
                <a:solidFill>
                  <a:srgbClr val="C0AC58"/>
                </a:solidFill>
              </a:rPr>
              <a:t>Psalm 133:1; Ecclesiastes 4:9-12</a:t>
            </a:r>
          </a:p>
        </p:txBody>
      </p:sp>
    </p:spTree>
    <p:extLst>
      <p:ext uri="{BB962C8B-B14F-4D97-AF65-F5344CB8AC3E}">
        <p14:creationId xmlns:p14="http://schemas.microsoft.com/office/powerpoint/2010/main" val="143998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457BC-57CF-410B-3948-E8E94EE9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1C643-F175-6C54-B522-82150165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2" y="716048"/>
            <a:ext cx="11869973" cy="65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5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257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2024-08-24T15:39:42Z</dcterms:created>
  <dcterms:modified xsi:type="dcterms:W3CDTF">2024-08-24T16:00:33Z</dcterms:modified>
</cp:coreProperties>
</file>