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>
      <p:cViewPr varScale="1">
        <p:scale>
          <a:sx n="88" d="100"/>
          <a:sy n="88" d="100"/>
        </p:scale>
        <p:origin x="1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5412-52D2-23FA-32B3-84277F45F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CC461-216E-C247-8623-CA432D2E0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45FA7-8C7C-6E31-E272-68003B83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FCA9-676F-FC45-8382-E89035EBA7D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CC5FA-C08D-6755-097D-F7AF6DCC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1652A-D2A8-3747-FE91-7A5B41E0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51D7-5DBA-2143-B008-F28B5280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E931-5485-DD50-096C-CAD30CD8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CC094-E961-B1A6-CA8C-5B5A500FA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635AF-B198-76E6-32C3-8C0735C2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FCA9-676F-FC45-8382-E89035EBA7D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C553-F4B2-FF69-5EA4-6135569D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A54B3-8FA6-E603-5063-82A25A7D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51D7-5DBA-2143-B008-F28B5280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10513-677D-60F5-C057-46BF59480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4165D-EB9E-8605-DF43-E036269E4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731B7-EEC6-B2F0-6277-2FA64BEC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FCA9-676F-FC45-8382-E89035EBA7D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C3B31-AA3E-FD3E-9D3F-7F45F236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BA85D-BE46-058E-3207-27456DBF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51D7-5DBA-2143-B008-F28B5280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9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7525-6353-75D7-737E-AAFA3CF0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6CCF1-F02A-0E92-F3CE-888FC2421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30DAE-8A2A-65B9-D457-E7799DA62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FCA9-676F-FC45-8382-E89035EBA7D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E5A33-9EF4-6993-C8AB-ABC3EBE4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DFF9C-B0DF-AB85-F46B-ED284034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51D7-5DBA-2143-B008-F28B5280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6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03C3-4A80-75C9-F25C-3C85144B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8DEB1-D25D-35BA-EC7E-EFCB1848C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A4DB1-D691-CE57-20FE-BCE24480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FCA9-676F-FC45-8382-E89035EBA7D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5B84C-F614-6B87-9010-F91C8380E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9D386-08EF-65B1-3335-B9C421BF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51D7-5DBA-2143-B008-F28B5280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8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530B-4339-3C1C-E9EC-21A28438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BDD4F-1F1D-C8EC-3DA9-0EEB1C3A5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69B8E-7196-467F-585F-90B2042A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A3F97-59E7-B6EF-525E-D310E66E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FCA9-676F-FC45-8382-E89035EBA7D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C88D1-83E8-E937-2BDC-39D008E5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2B32D-3D41-DC20-A8D1-A011AA06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51D7-5DBA-2143-B008-F28B5280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2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6CFA-ABB5-3165-52A3-9703AD6E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BC614-B254-F477-D1AE-808079974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5B8DA-3919-3359-41BC-5998A3444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33C37-D3D0-0B24-A9EF-AD2C9FD46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31A9CE-9983-DBC4-CBFE-7E85C3B5A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97568-52F1-2FA1-41E7-0CB88D88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FCA9-676F-FC45-8382-E89035EBA7D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C786D-831E-B4D8-9218-1DD46504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23B50-7E61-0070-C236-79675F95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51D7-5DBA-2143-B008-F28B5280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3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DE5CD-881E-5B84-EBDB-5A778EB1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A191D-51DC-8944-EF60-166F1C2D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FCA9-676F-FC45-8382-E89035EBA7D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F33B1-2739-F5D5-40F0-AE029847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4EEEB-EF34-9201-4EB1-758CC9BC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51D7-5DBA-2143-B008-F28B5280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3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230C7-69ED-2AAE-1BAE-9228A5F2F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FCA9-676F-FC45-8382-E89035EBA7D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49D59-AE4A-B7A8-888E-149906C1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1D971-7335-234C-98D0-9995B760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51D7-5DBA-2143-B008-F28B5280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C795-8088-2662-81AB-DCAE843A6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6049B-CB41-417B-3FA8-A855096C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E7109-338A-1ECA-B0A3-A4BEBB2AD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FBBAA-77C6-4803-DC22-70E5BA2A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FCA9-676F-FC45-8382-E89035EBA7D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05218-DB53-54BD-4609-C8AF5C93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36F0E-BC92-5C79-A9EA-0F56F908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51D7-5DBA-2143-B008-F28B5280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4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7CA8-B5C8-05F4-D4C3-3934832C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AF9CF5-B150-8A10-2D98-4558059D9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96473-18A3-F4E8-AE56-D37E56185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D76F5-1AC3-7C03-4736-0D6DF354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FCA9-676F-FC45-8382-E89035EBA7D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143A4-0723-6154-A45F-1AF3191F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910A3-333C-FBEC-89D8-DB0CE991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51D7-5DBA-2143-B008-F28B5280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5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79725-812B-F02B-E5D7-52194A1C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B1056-6137-892E-49CD-DD3277A0C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E0628-AF1F-4CD9-4E10-60647D9ED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EFCA9-676F-FC45-8382-E89035EBA7D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8179C-287B-6C1E-3B85-415664187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603EA-F7A8-3DC7-8A90-3F315BAC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B751D7-5DBA-2143-B008-F28B5280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9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0B298-BDF1-E9D6-6CBE-51D21799C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69460C-0D0D-6D2B-13E8-BE78869B3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3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C608F-D472-9592-A0B1-37ADFA50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0CAC-3050-7401-0BE4-377E2D3D2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1543"/>
            <a:ext cx="10515600" cy="4623934"/>
          </a:xfrm>
        </p:spPr>
        <p:txBody>
          <a:bodyPr>
            <a:normAutofit/>
          </a:bodyPr>
          <a:lstStyle/>
          <a:p>
            <a:endParaRPr lang="en-US" sz="1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Acknowledge God – </a:t>
            </a:r>
            <a:r>
              <a:rPr lang="en-US" sz="44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Hebrews 11:6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Acknowledge God’s Power – </a:t>
            </a:r>
            <a:r>
              <a:rPr lang="en-US" sz="44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Job 38:1-11; 42:2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Acknowledge God’s Character – </a:t>
            </a:r>
            <a:r>
              <a:rPr lang="en-US" sz="44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Deuteronomy 7:9-11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Acknowledge God’s Word – </a:t>
            </a:r>
            <a:r>
              <a:rPr lang="en-US" sz="44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10:17</a:t>
            </a:r>
          </a:p>
        </p:txBody>
      </p:sp>
    </p:spTree>
    <p:extLst>
      <p:ext uri="{BB962C8B-B14F-4D97-AF65-F5344CB8AC3E}">
        <p14:creationId xmlns:p14="http://schemas.microsoft.com/office/powerpoint/2010/main" val="403214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E80E3-3A9D-B3A4-F8A1-8D2740933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62241-C619-BCCD-23F9-B6EE23AA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B6B96-BD71-EC80-135E-3C0AFE9A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9300"/>
            <a:ext cx="10515600" cy="43452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Temptation</a:t>
            </a:r>
            <a:endParaRPr lang="en-US" sz="1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Realize what temptation is – </a:t>
            </a:r>
            <a:r>
              <a:rPr lang="en-US" sz="35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James 1:13-15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Realize what yielding to temptation brings – </a:t>
            </a:r>
            <a:r>
              <a:rPr lang="en-US" sz="35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James 1:15; Romans 7:15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Realize there is an escape – </a:t>
            </a:r>
            <a:r>
              <a:rPr lang="en-US" sz="35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Corinthians 10:13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Realize the way of escape is made known by God through – watchfulness/prayer (</a:t>
            </a:r>
            <a:r>
              <a:rPr lang="en-US" sz="35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Matthew 26:41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), His word (</a:t>
            </a:r>
            <a:r>
              <a:rPr lang="en-US" sz="35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Matthew 4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Act on faith by resisting the Devil, and drawing near to God – </a:t>
            </a:r>
            <a:r>
              <a:rPr lang="en-US" sz="35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James 4:7-8</a:t>
            </a:r>
          </a:p>
        </p:txBody>
      </p:sp>
    </p:spTree>
    <p:extLst>
      <p:ext uri="{BB962C8B-B14F-4D97-AF65-F5344CB8AC3E}">
        <p14:creationId xmlns:p14="http://schemas.microsoft.com/office/powerpoint/2010/main" val="15076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8A7C1-2E5B-FF17-47D1-220D354C6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F805D-E73B-3D52-F770-91B26210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FC41-9D8B-C765-305B-E70FFC5E5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9300"/>
            <a:ext cx="10515600" cy="4345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Doubt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Realize what doubt is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Matthew 14:28-33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Realize that faith must be tested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Peter 1:6-9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Realize that faith, as well as doubt, is a choice –          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Mark 9:17-29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Realize that doubts come from questions that can’t be answered, but that God gives us all the answers we need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Peter 3:15-16</a:t>
            </a:r>
          </a:p>
        </p:txBody>
      </p:sp>
    </p:spTree>
    <p:extLst>
      <p:ext uri="{BB962C8B-B14F-4D97-AF65-F5344CB8AC3E}">
        <p14:creationId xmlns:p14="http://schemas.microsoft.com/office/powerpoint/2010/main" val="78133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98164-C62F-76C2-31BD-827AE87B1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7F63F7-B3A8-5734-008E-AE386F0D8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9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153</Words>
  <Application>Microsoft Macintosh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2024-09-27T15:49:51Z</dcterms:created>
  <dcterms:modified xsi:type="dcterms:W3CDTF">2024-09-27T16:10:24Z</dcterms:modified>
</cp:coreProperties>
</file>