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4" r:id="rId7"/>
    <p:sldId id="260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FAF6-E9B1-7E02-2E59-B81F5734D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F87A6-D7D4-2535-3BF5-DC07DB874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76CBA-5425-A840-057D-776CB782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FDC6-76BD-3D8F-D403-8160B497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06272-3B11-C7AE-F632-57598BA7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E3F8-29BF-FBA4-1550-B4F256AA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5D07B-FA88-DC9C-D64D-BB83CB2EF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EBFEE-5AA0-45DA-F178-15951C96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40B91-373A-A72C-BBE5-4F0C2397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FBB3D-62E0-8F73-FE26-84631E7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6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0FB5C-F859-3246-CD8B-867DCB812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BBEE7-7BCD-DA72-D2E8-62DE8F02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3D97-EF5D-E5EF-4F80-2955E7E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FDA3-905D-01DD-D047-7E156FB2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F71E-13DC-12A6-8936-4265026A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C9ED-A1EB-2A79-4CD9-B6107175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84B58-FA4D-91F7-DE24-D8D8F80A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EDD2-372C-83FF-6332-5C554DC7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6C98A-70F6-1A69-A0F5-6E8A15EC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E2973-F878-2F7D-3C71-E26F0414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B6B7-BBB6-1678-0A88-7DB544B3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05DF-781C-FE36-77D4-11DA0183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CA0E7-46A3-FB71-F5B5-F27495A2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0CB3-1C5E-FCFF-9820-B842C6D4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6C03-63EC-1E9B-DB2A-3ED4FD37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D4CF-296A-CD72-AF2E-491CBC8C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347B-3363-BA8A-C71C-9EEA0DC87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BF9E9-D872-83B6-856F-4C8318F3D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CFA5F-723E-8A5D-215D-49553FAF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91CA3-8E85-DA9E-99F5-63F4BEBF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274BC-245B-DECB-60BD-FFA066B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0AD5-C600-8FF6-A736-5A07183E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1E0C4-4A19-47A0-2201-D23712F84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C1DBF-06FF-DAC0-6930-AB21CCC0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5903C-0B80-39C6-5644-1C7103FFD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9789F-05DD-9E85-B0CA-842FAA04D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B46E4-2611-3853-BEA5-22B6CF5D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5830B-7802-C540-FEEC-33727CAC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B7222-6FED-3C58-A076-2072386C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74A6-6970-55B7-A26F-1DBDFB2A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E5A71-D34D-346A-A36E-03E65D7F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799D0-7135-4DA4-F80B-BF90FFD9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5F72-C08F-E347-EC72-2B54139A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1AB50-A02C-6B16-CF61-B9E845C7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B2A73-FF53-05FE-DD45-CF1D3097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CAE80-454E-9E65-D97F-89F66A75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1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208B-4B5B-9562-0F97-BD3531EE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96B0-37E0-8927-2DD5-89F64190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4DA95-3D20-EA62-8071-8092A2CD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87F9C-6212-7553-2D8E-164B4972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DE529-4C3B-FE59-B2C8-99769679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92884-68DD-F5C8-AEE7-0C8579D6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8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D848-4710-1333-F83C-A0F9B1DB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88F29-DAE9-44D8-8300-EFE106901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820FC-25E4-1139-6A38-7B328F9C7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5B3C0-C0E0-24A6-9A26-58D85682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2A948-4AF0-0B90-2810-03085B8E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D65D-E00D-E05C-C1CA-A856D192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42921-04CE-F75A-554E-DD5942C6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A770D-4A90-DD00-EB58-53E4E506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BAC97-A5A8-C16D-8339-17D831933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C3BFC-5218-1A4F-A24A-085A40F237F4}" type="datetimeFigureOut">
              <a:rPr lang="en-US" smtClean="0"/>
              <a:t>10/26/24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08DDA-9F9D-833E-9939-3AE394F87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C2815-C419-37DC-D63E-1516B6EA0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98A590-2FC9-294A-8A5D-002655ADF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5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04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E0F65-7C72-24FA-5BED-10DD6723F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EBA66-C126-33AF-9BBE-8F49EE10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6030ED-21FB-86B0-4DA7-F5BC80AA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7953B-7C23-F33E-1068-9B10D2CEC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Love of Brethren is in Truth and because of the Truth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1-2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Love has boundaries – </a:t>
            </a:r>
            <a:r>
              <a:rPr lang="en-US" sz="3200" dirty="0">
                <a:solidFill>
                  <a:srgbClr val="FFC000"/>
                </a:solidFill>
              </a:rPr>
              <a:t>cf. 1 John 2:5, 15; 3:17; Jude 20-21; John 15:9-10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 is exclusivity in the love for brethren based in truth – </a:t>
            </a:r>
            <a:r>
              <a:rPr lang="en-US" sz="3200" dirty="0">
                <a:solidFill>
                  <a:srgbClr val="FFC000"/>
                </a:solidFill>
              </a:rPr>
              <a:t>cf. Jude 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1</a:t>
            </a:r>
            <a:r>
              <a:rPr lang="en-US" sz="3200" dirty="0">
                <a:solidFill>
                  <a:schemeClr val="bg1"/>
                </a:solidFill>
              </a:rPr>
              <a:t>) – the love is in truth.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2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i="1" dirty="0">
                <a:solidFill>
                  <a:schemeClr val="bg1"/>
                </a:solidFill>
              </a:rPr>
              <a:t>“for the sake of the truth”</a:t>
            </a:r>
            <a:r>
              <a:rPr lang="en-US" sz="3200" dirty="0">
                <a:solidFill>
                  <a:schemeClr val="bg1"/>
                </a:solidFill>
              </a:rPr>
              <a:t> (NASB)</a:t>
            </a:r>
          </a:p>
          <a:p>
            <a:pPr marL="1431925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1 Peter 1:22; Philippians 2:1-2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02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965B7-F9B6-7F28-6416-5C4C0FF68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A29F3-89A5-A20C-2582-C1162C5E3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D4FB-4119-0CA9-AFDD-2B452303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Love of Brethren is in Truth and because of the Truth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1-2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Blessings from God are in Truth and Love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0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90AE5-26E7-51FE-0CBC-6171CFDAD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D2D0F-B900-2B36-11A3-E982C9A1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5B059-9197-D238-FA6D-2C9DCDADF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God’s Children are Commanded to Walk in Truth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John’s joy is due to their relation to truth (</a:t>
            </a:r>
            <a:r>
              <a:rPr lang="en-US" sz="3200" dirty="0">
                <a:solidFill>
                  <a:srgbClr val="FFC000"/>
                </a:solidFill>
              </a:rPr>
              <a:t>cf. 1 John 1:3-4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commandment – </a:t>
            </a:r>
            <a:r>
              <a:rPr lang="en-US" sz="3200" dirty="0">
                <a:solidFill>
                  <a:srgbClr val="FFC000"/>
                </a:solidFill>
              </a:rPr>
              <a:t>John 8:31-32; 1 John 1:7; 2:24-25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10747-9B9F-B7F7-2A4C-21B7BFF7C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684E7-399F-EC29-AB85-A96BF5F7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EB696-60F6-BA5F-0A7A-53F298193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God’s Children are Commanded to Walk in Truth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God’s Children are Commanded to Love Each Other by Keeping God’s Commandments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5-6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5</a:t>
            </a:r>
            <a:r>
              <a:rPr lang="en-US" sz="3200" dirty="0">
                <a:solidFill>
                  <a:schemeClr val="bg1"/>
                </a:solidFill>
              </a:rPr>
              <a:t>) – Love of brethren is part of truth. (</a:t>
            </a:r>
            <a:r>
              <a:rPr lang="en-US" sz="3200" dirty="0">
                <a:solidFill>
                  <a:srgbClr val="FFC000"/>
                </a:solidFill>
              </a:rPr>
              <a:t>cf. 1 John 2:7-11; John 13:34-35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6</a:t>
            </a:r>
            <a:r>
              <a:rPr lang="en-US" sz="3200" dirty="0">
                <a:solidFill>
                  <a:schemeClr val="bg1"/>
                </a:solidFill>
              </a:rPr>
              <a:t>) – Based in God’s commands. </a:t>
            </a:r>
          </a:p>
          <a:p>
            <a:pPr marL="1431925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1 John 5:1-3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33859-CBD2-1DC7-C89E-68EDE209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DAC7B-997C-F49F-E0A4-15B2B2FD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A23C5-3065-4390-2E1D-ACFCFB14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Deceivers Exist Who Reject the Truth and Threaten the Reward of God’s Children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7-8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7</a:t>
            </a:r>
            <a:r>
              <a:rPr lang="en-US" sz="3200" dirty="0">
                <a:solidFill>
                  <a:schemeClr val="bg1"/>
                </a:solidFill>
              </a:rPr>
              <a:t>) – false teachers (</a:t>
            </a:r>
            <a:r>
              <a:rPr lang="en-US" sz="3200" dirty="0">
                <a:solidFill>
                  <a:srgbClr val="FFC000"/>
                </a:solidFill>
              </a:rPr>
              <a:t>cf. 1 John 4:1-3; Romans 16:17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“Watch yourselves, that you do not lose what we have accomplished, but that you may receive a full reward.”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8</a:t>
            </a:r>
            <a:r>
              <a:rPr lang="en-US" sz="3200" dirty="0">
                <a:solidFill>
                  <a:schemeClr val="bg1"/>
                </a:solidFill>
              </a:rPr>
              <a:t>, NASB) (</a:t>
            </a:r>
            <a:r>
              <a:rPr lang="en-US" sz="3200" dirty="0">
                <a:solidFill>
                  <a:srgbClr val="FFC000"/>
                </a:solidFill>
              </a:rPr>
              <a:t>cf. 1 John 4:6; Hebrews 2:1-3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13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7D96-905F-0EF9-4345-6066FE96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46CAD-E060-0871-9620-EA4BD5868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DBCE-87F9-8F0A-05E0-0B601902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Showing Love to Deceivers as if They Were Brethren Makes Alliance with Their Evil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9-11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9</a:t>
            </a:r>
            <a:r>
              <a:rPr lang="en-US" sz="3200" dirty="0">
                <a:solidFill>
                  <a:schemeClr val="bg1"/>
                </a:solidFill>
              </a:rPr>
              <a:t>) – the test of fellowship (</a:t>
            </a:r>
            <a:r>
              <a:rPr lang="en-US" sz="3200" dirty="0">
                <a:solidFill>
                  <a:srgbClr val="FFC000"/>
                </a:solidFill>
              </a:rPr>
              <a:t>cf. John 7:16-18; 8:32; 14:6; 18:37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10-11</a:t>
            </a:r>
            <a:r>
              <a:rPr lang="en-US" sz="3200" dirty="0">
                <a:solidFill>
                  <a:schemeClr val="bg1"/>
                </a:solidFill>
              </a:rPr>
              <a:t>) – love as stated before is prohibited from being shown to those in error. (</a:t>
            </a:r>
            <a:r>
              <a:rPr lang="en-US" sz="3200" dirty="0">
                <a:solidFill>
                  <a:srgbClr val="FFC000"/>
                </a:solidFill>
              </a:rPr>
              <a:t>cf. 2 Corinthians 6:14-18; Romans 16:16-17; 2 Corinthians 2:8; Ephesians 5:11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Love and Joy Anticipated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12-13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42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60CD1-30B5-EF85-1C48-AF16DAE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028B3-E2FC-8A37-BE83-15DA8D76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394</Words>
  <Application>Microsoft Macintosh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4</cp:revision>
  <dcterms:created xsi:type="dcterms:W3CDTF">2024-10-25T17:20:06Z</dcterms:created>
  <dcterms:modified xsi:type="dcterms:W3CDTF">2024-10-26T14:16:42Z</dcterms:modified>
</cp:coreProperties>
</file>