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5980-6F8E-815E-C6DC-70B66068F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0924E-88BC-9554-7874-A62BBF8A53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2D93BA-F5E4-FE10-8CCE-C9E394CFA77F}"/>
              </a:ext>
            </a:extLst>
          </p:cNvPr>
          <p:cNvSpPr>
            <a:spLocks noGrp="1"/>
          </p:cNvSpPr>
          <p:nvPr>
            <p:ph type="dt" sz="half" idx="10"/>
          </p:nvPr>
        </p:nvSpPr>
        <p:spPr/>
        <p:txBody>
          <a:bodyPr/>
          <a:lstStyle/>
          <a:p>
            <a:fld id="{7432DAED-C459-C14C-BA02-318CD57DDF33}" type="datetimeFigureOut">
              <a:rPr lang="en-US" smtClean="0"/>
              <a:t>10/19/24</a:t>
            </a:fld>
            <a:endParaRPr lang="en-US"/>
          </a:p>
        </p:txBody>
      </p:sp>
      <p:sp>
        <p:nvSpPr>
          <p:cNvPr id="5" name="Footer Placeholder 4">
            <a:extLst>
              <a:ext uri="{FF2B5EF4-FFF2-40B4-BE49-F238E27FC236}">
                <a16:creationId xmlns:a16="http://schemas.microsoft.com/office/drawing/2014/main" id="{86FE1757-8CC4-6F6A-E736-FA8F151BC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18160-425D-F694-3AF4-7CBCFBBB3C85}"/>
              </a:ext>
            </a:extLst>
          </p:cNvPr>
          <p:cNvSpPr>
            <a:spLocks noGrp="1"/>
          </p:cNvSpPr>
          <p:nvPr>
            <p:ph type="sldNum" sz="quarter" idx="12"/>
          </p:nvPr>
        </p:nvSpPr>
        <p:spPr/>
        <p:txBody>
          <a:bodyPr/>
          <a:lstStyle/>
          <a:p>
            <a:fld id="{3C435CBC-3187-3644-A587-CABEBD571FDC}" type="slidenum">
              <a:rPr lang="en-US" smtClean="0"/>
              <a:t>‹#›</a:t>
            </a:fld>
            <a:endParaRPr lang="en-US"/>
          </a:p>
        </p:txBody>
      </p:sp>
    </p:spTree>
    <p:extLst>
      <p:ext uri="{BB962C8B-B14F-4D97-AF65-F5344CB8AC3E}">
        <p14:creationId xmlns:p14="http://schemas.microsoft.com/office/powerpoint/2010/main" val="159188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E091-5BF1-3A23-290F-4D9D1E33BA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FBF838-B695-79DE-98F3-28B9045CD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10EA8-B6DA-94BD-A1D4-0D7F45EC32EA}"/>
              </a:ext>
            </a:extLst>
          </p:cNvPr>
          <p:cNvSpPr>
            <a:spLocks noGrp="1"/>
          </p:cNvSpPr>
          <p:nvPr>
            <p:ph type="dt" sz="half" idx="10"/>
          </p:nvPr>
        </p:nvSpPr>
        <p:spPr/>
        <p:txBody>
          <a:bodyPr/>
          <a:lstStyle/>
          <a:p>
            <a:fld id="{7432DAED-C459-C14C-BA02-318CD57DDF33}" type="datetimeFigureOut">
              <a:rPr lang="en-US" smtClean="0"/>
              <a:t>10/19/24</a:t>
            </a:fld>
            <a:endParaRPr lang="en-US"/>
          </a:p>
        </p:txBody>
      </p:sp>
      <p:sp>
        <p:nvSpPr>
          <p:cNvPr id="5" name="Footer Placeholder 4">
            <a:extLst>
              <a:ext uri="{FF2B5EF4-FFF2-40B4-BE49-F238E27FC236}">
                <a16:creationId xmlns:a16="http://schemas.microsoft.com/office/drawing/2014/main" id="{12B62882-B82B-72CD-818E-5DB28B6CF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C02A4-15C9-EF62-7737-49801E844662}"/>
              </a:ext>
            </a:extLst>
          </p:cNvPr>
          <p:cNvSpPr>
            <a:spLocks noGrp="1"/>
          </p:cNvSpPr>
          <p:nvPr>
            <p:ph type="sldNum" sz="quarter" idx="12"/>
          </p:nvPr>
        </p:nvSpPr>
        <p:spPr/>
        <p:txBody>
          <a:bodyPr/>
          <a:lstStyle/>
          <a:p>
            <a:fld id="{3C435CBC-3187-3644-A587-CABEBD571FDC}" type="slidenum">
              <a:rPr lang="en-US" smtClean="0"/>
              <a:t>‹#›</a:t>
            </a:fld>
            <a:endParaRPr lang="en-US"/>
          </a:p>
        </p:txBody>
      </p:sp>
    </p:spTree>
    <p:extLst>
      <p:ext uri="{BB962C8B-B14F-4D97-AF65-F5344CB8AC3E}">
        <p14:creationId xmlns:p14="http://schemas.microsoft.com/office/powerpoint/2010/main" val="43336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6D1D6-4534-F8D5-4828-2F786FB9DA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465878-522B-EC86-80D9-440120E9D0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4EF19-F8A3-9D41-3691-C2D1B73D8933}"/>
              </a:ext>
            </a:extLst>
          </p:cNvPr>
          <p:cNvSpPr>
            <a:spLocks noGrp="1"/>
          </p:cNvSpPr>
          <p:nvPr>
            <p:ph type="dt" sz="half" idx="10"/>
          </p:nvPr>
        </p:nvSpPr>
        <p:spPr/>
        <p:txBody>
          <a:bodyPr/>
          <a:lstStyle/>
          <a:p>
            <a:fld id="{7432DAED-C459-C14C-BA02-318CD57DDF33}" type="datetimeFigureOut">
              <a:rPr lang="en-US" smtClean="0"/>
              <a:t>10/19/24</a:t>
            </a:fld>
            <a:endParaRPr lang="en-US"/>
          </a:p>
        </p:txBody>
      </p:sp>
      <p:sp>
        <p:nvSpPr>
          <p:cNvPr id="5" name="Footer Placeholder 4">
            <a:extLst>
              <a:ext uri="{FF2B5EF4-FFF2-40B4-BE49-F238E27FC236}">
                <a16:creationId xmlns:a16="http://schemas.microsoft.com/office/drawing/2014/main" id="{F75EF276-C9F3-F54C-246F-E09C093AF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D0D7-C455-885C-C3B9-F14C426686B2}"/>
              </a:ext>
            </a:extLst>
          </p:cNvPr>
          <p:cNvSpPr>
            <a:spLocks noGrp="1"/>
          </p:cNvSpPr>
          <p:nvPr>
            <p:ph type="sldNum" sz="quarter" idx="12"/>
          </p:nvPr>
        </p:nvSpPr>
        <p:spPr/>
        <p:txBody>
          <a:bodyPr/>
          <a:lstStyle/>
          <a:p>
            <a:fld id="{3C435CBC-3187-3644-A587-CABEBD571FDC}" type="slidenum">
              <a:rPr lang="en-US" smtClean="0"/>
              <a:t>‹#›</a:t>
            </a:fld>
            <a:endParaRPr lang="en-US"/>
          </a:p>
        </p:txBody>
      </p:sp>
    </p:spTree>
    <p:extLst>
      <p:ext uri="{BB962C8B-B14F-4D97-AF65-F5344CB8AC3E}">
        <p14:creationId xmlns:p14="http://schemas.microsoft.com/office/powerpoint/2010/main" val="353170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DF8D-CA04-2ECF-87E9-3AAD94FD8E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E9638-C115-3EEF-C531-68D67F486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95176-0281-54C1-765A-7050833297F1}"/>
              </a:ext>
            </a:extLst>
          </p:cNvPr>
          <p:cNvSpPr>
            <a:spLocks noGrp="1"/>
          </p:cNvSpPr>
          <p:nvPr>
            <p:ph type="dt" sz="half" idx="10"/>
          </p:nvPr>
        </p:nvSpPr>
        <p:spPr/>
        <p:txBody>
          <a:bodyPr/>
          <a:lstStyle/>
          <a:p>
            <a:fld id="{7432DAED-C459-C14C-BA02-318CD57DDF33}" type="datetimeFigureOut">
              <a:rPr lang="en-US" smtClean="0"/>
              <a:t>10/19/24</a:t>
            </a:fld>
            <a:endParaRPr lang="en-US"/>
          </a:p>
        </p:txBody>
      </p:sp>
      <p:sp>
        <p:nvSpPr>
          <p:cNvPr id="5" name="Footer Placeholder 4">
            <a:extLst>
              <a:ext uri="{FF2B5EF4-FFF2-40B4-BE49-F238E27FC236}">
                <a16:creationId xmlns:a16="http://schemas.microsoft.com/office/drawing/2014/main" id="{8C2E8B30-F23B-B434-6C42-CCEBEB039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ACABA-04B9-40C6-965F-2021C93F789D}"/>
              </a:ext>
            </a:extLst>
          </p:cNvPr>
          <p:cNvSpPr>
            <a:spLocks noGrp="1"/>
          </p:cNvSpPr>
          <p:nvPr>
            <p:ph type="sldNum" sz="quarter" idx="12"/>
          </p:nvPr>
        </p:nvSpPr>
        <p:spPr/>
        <p:txBody>
          <a:bodyPr/>
          <a:lstStyle/>
          <a:p>
            <a:fld id="{3C435CBC-3187-3644-A587-CABEBD571FDC}" type="slidenum">
              <a:rPr lang="en-US" smtClean="0"/>
              <a:t>‹#›</a:t>
            </a:fld>
            <a:endParaRPr lang="en-US"/>
          </a:p>
        </p:txBody>
      </p:sp>
    </p:spTree>
    <p:extLst>
      <p:ext uri="{BB962C8B-B14F-4D97-AF65-F5344CB8AC3E}">
        <p14:creationId xmlns:p14="http://schemas.microsoft.com/office/powerpoint/2010/main" val="208263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C3B9-629B-4571-6134-F50305D9DE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4D3826-CD26-7D1F-9D0C-256DB983BA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9B10FA-A26B-8A6B-2D8C-27D88C5C9B79}"/>
              </a:ext>
            </a:extLst>
          </p:cNvPr>
          <p:cNvSpPr>
            <a:spLocks noGrp="1"/>
          </p:cNvSpPr>
          <p:nvPr>
            <p:ph type="dt" sz="half" idx="10"/>
          </p:nvPr>
        </p:nvSpPr>
        <p:spPr/>
        <p:txBody>
          <a:bodyPr/>
          <a:lstStyle/>
          <a:p>
            <a:fld id="{7432DAED-C459-C14C-BA02-318CD57DDF33}" type="datetimeFigureOut">
              <a:rPr lang="en-US" smtClean="0"/>
              <a:t>10/19/24</a:t>
            </a:fld>
            <a:endParaRPr lang="en-US"/>
          </a:p>
        </p:txBody>
      </p:sp>
      <p:sp>
        <p:nvSpPr>
          <p:cNvPr id="5" name="Footer Placeholder 4">
            <a:extLst>
              <a:ext uri="{FF2B5EF4-FFF2-40B4-BE49-F238E27FC236}">
                <a16:creationId xmlns:a16="http://schemas.microsoft.com/office/drawing/2014/main" id="{92D58B15-05A1-FE24-85E7-0203F04DD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7C194-3FBC-8BA9-A706-2DBAEEBA707D}"/>
              </a:ext>
            </a:extLst>
          </p:cNvPr>
          <p:cNvSpPr>
            <a:spLocks noGrp="1"/>
          </p:cNvSpPr>
          <p:nvPr>
            <p:ph type="sldNum" sz="quarter" idx="12"/>
          </p:nvPr>
        </p:nvSpPr>
        <p:spPr/>
        <p:txBody>
          <a:bodyPr/>
          <a:lstStyle/>
          <a:p>
            <a:fld id="{3C435CBC-3187-3644-A587-CABEBD571FDC}" type="slidenum">
              <a:rPr lang="en-US" smtClean="0"/>
              <a:t>‹#›</a:t>
            </a:fld>
            <a:endParaRPr lang="en-US"/>
          </a:p>
        </p:txBody>
      </p:sp>
    </p:spTree>
    <p:extLst>
      <p:ext uri="{BB962C8B-B14F-4D97-AF65-F5344CB8AC3E}">
        <p14:creationId xmlns:p14="http://schemas.microsoft.com/office/powerpoint/2010/main" val="24766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6004-8F68-D695-4157-BF90BED86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C1E43B-067A-695E-A161-6D67909726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3CCFCE-DD6D-8CBC-610D-39968D32B7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CAE782-28E0-80B6-4EF7-08E4DB368970}"/>
              </a:ext>
            </a:extLst>
          </p:cNvPr>
          <p:cNvSpPr>
            <a:spLocks noGrp="1"/>
          </p:cNvSpPr>
          <p:nvPr>
            <p:ph type="dt" sz="half" idx="10"/>
          </p:nvPr>
        </p:nvSpPr>
        <p:spPr/>
        <p:txBody>
          <a:bodyPr/>
          <a:lstStyle/>
          <a:p>
            <a:fld id="{7432DAED-C459-C14C-BA02-318CD57DDF33}" type="datetimeFigureOut">
              <a:rPr lang="en-US" smtClean="0"/>
              <a:t>10/19/24</a:t>
            </a:fld>
            <a:endParaRPr lang="en-US"/>
          </a:p>
        </p:txBody>
      </p:sp>
      <p:sp>
        <p:nvSpPr>
          <p:cNvPr id="6" name="Footer Placeholder 5">
            <a:extLst>
              <a:ext uri="{FF2B5EF4-FFF2-40B4-BE49-F238E27FC236}">
                <a16:creationId xmlns:a16="http://schemas.microsoft.com/office/drawing/2014/main" id="{86B16FC8-D983-28C6-6C5A-EBBB06C307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86B241-14A7-FB84-43DF-937192782CCE}"/>
              </a:ext>
            </a:extLst>
          </p:cNvPr>
          <p:cNvSpPr>
            <a:spLocks noGrp="1"/>
          </p:cNvSpPr>
          <p:nvPr>
            <p:ph type="sldNum" sz="quarter" idx="12"/>
          </p:nvPr>
        </p:nvSpPr>
        <p:spPr/>
        <p:txBody>
          <a:bodyPr/>
          <a:lstStyle/>
          <a:p>
            <a:fld id="{3C435CBC-3187-3644-A587-CABEBD571FDC}" type="slidenum">
              <a:rPr lang="en-US" smtClean="0"/>
              <a:t>‹#›</a:t>
            </a:fld>
            <a:endParaRPr lang="en-US"/>
          </a:p>
        </p:txBody>
      </p:sp>
    </p:spTree>
    <p:extLst>
      <p:ext uri="{BB962C8B-B14F-4D97-AF65-F5344CB8AC3E}">
        <p14:creationId xmlns:p14="http://schemas.microsoft.com/office/powerpoint/2010/main" val="934988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925B9-71F2-96D5-5779-B1ACB8C551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7A8EE8-F10F-CA70-7163-29804D37D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144276-774E-6FB6-A412-3F2C3E2558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F4100-553E-0785-55FC-7F5E4CE581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03F746-2D06-8507-5AC6-E291A94796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8F9C8F-143F-390A-562D-6F965D1AC0DC}"/>
              </a:ext>
            </a:extLst>
          </p:cNvPr>
          <p:cNvSpPr>
            <a:spLocks noGrp="1"/>
          </p:cNvSpPr>
          <p:nvPr>
            <p:ph type="dt" sz="half" idx="10"/>
          </p:nvPr>
        </p:nvSpPr>
        <p:spPr/>
        <p:txBody>
          <a:bodyPr/>
          <a:lstStyle/>
          <a:p>
            <a:fld id="{7432DAED-C459-C14C-BA02-318CD57DDF33}" type="datetimeFigureOut">
              <a:rPr lang="en-US" smtClean="0"/>
              <a:t>10/19/24</a:t>
            </a:fld>
            <a:endParaRPr lang="en-US"/>
          </a:p>
        </p:txBody>
      </p:sp>
      <p:sp>
        <p:nvSpPr>
          <p:cNvPr id="8" name="Footer Placeholder 7">
            <a:extLst>
              <a:ext uri="{FF2B5EF4-FFF2-40B4-BE49-F238E27FC236}">
                <a16:creationId xmlns:a16="http://schemas.microsoft.com/office/drawing/2014/main" id="{7364667D-1C96-C25C-F381-195654B85D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F8050-7DC1-B8FB-A7B5-E259AA7617B7}"/>
              </a:ext>
            </a:extLst>
          </p:cNvPr>
          <p:cNvSpPr>
            <a:spLocks noGrp="1"/>
          </p:cNvSpPr>
          <p:nvPr>
            <p:ph type="sldNum" sz="quarter" idx="12"/>
          </p:nvPr>
        </p:nvSpPr>
        <p:spPr/>
        <p:txBody>
          <a:bodyPr/>
          <a:lstStyle/>
          <a:p>
            <a:fld id="{3C435CBC-3187-3644-A587-CABEBD571FDC}" type="slidenum">
              <a:rPr lang="en-US" smtClean="0"/>
              <a:t>‹#›</a:t>
            </a:fld>
            <a:endParaRPr lang="en-US"/>
          </a:p>
        </p:txBody>
      </p:sp>
    </p:spTree>
    <p:extLst>
      <p:ext uri="{BB962C8B-B14F-4D97-AF65-F5344CB8AC3E}">
        <p14:creationId xmlns:p14="http://schemas.microsoft.com/office/powerpoint/2010/main" val="267864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95F9A-83B3-ACFE-2A92-609B8B3B8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0A9360-B51B-D21A-7036-BA740AB9E928}"/>
              </a:ext>
            </a:extLst>
          </p:cNvPr>
          <p:cNvSpPr>
            <a:spLocks noGrp="1"/>
          </p:cNvSpPr>
          <p:nvPr>
            <p:ph type="dt" sz="half" idx="10"/>
          </p:nvPr>
        </p:nvSpPr>
        <p:spPr/>
        <p:txBody>
          <a:bodyPr/>
          <a:lstStyle/>
          <a:p>
            <a:fld id="{7432DAED-C459-C14C-BA02-318CD57DDF33}" type="datetimeFigureOut">
              <a:rPr lang="en-US" smtClean="0"/>
              <a:t>10/19/24</a:t>
            </a:fld>
            <a:endParaRPr lang="en-US"/>
          </a:p>
        </p:txBody>
      </p:sp>
      <p:sp>
        <p:nvSpPr>
          <p:cNvPr id="4" name="Footer Placeholder 3">
            <a:extLst>
              <a:ext uri="{FF2B5EF4-FFF2-40B4-BE49-F238E27FC236}">
                <a16:creationId xmlns:a16="http://schemas.microsoft.com/office/drawing/2014/main" id="{D50051C5-46A0-2171-A15A-0683C66F20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67B064-1A45-DAE7-EB6E-F22B290DBFF5}"/>
              </a:ext>
            </a:extLst>
          </p:cNvPr>
          <p:cNvSpPr>
            <a:spLocks noGrp="1"/>
          </p:cNvSpPr>
          <p:nvPr>
            <p:ph type="sldNum" sz="quarter" idx="12"/>
          </p:nvPr>
        </p:nvSpPr>
        <p:spPr/>
        <p:txBody>
          <a:bodyPr/>
          <a:lstStyle/>
          <a:p>
            <a:fld id="{3C435CBC-3187-3644-A587-CABEBD571FDC}" type="slidenum">
              <a:rPr lang="en-US" smtClean="0"/>
              <a:t>‹#›</a:t>
            </a:fld>
            <a:endParaRPr lang="en-US"/>
          </a:p>
        </p:txBody>
      </p:sp>
    </p:spTree>
    <p:extLst>
      <p:ext uri="{BB962C8B-B14F-4D97-AF65-F5344CB8AC3E}">
        <p14:creationId xmlns:p14="http://schemas.microsoft.com/office/powerpoint/2010/main" val="31833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F314A-62B8-0DFC-9BAF-1B1AC84D378F}"/>
              </a:ext>
            </a:extLst>
          </p:cNvPr>
          <p:cNvSpPr>
            <a:spLocks noGrp="1"/>
          </p:cNvSpPr>
          <p:nvPr>
            <p:ph type="dt" sz="half" idx="10"/>
          </p:nvPr>
        </p:nvSpPr>
        <p:spPr/>
        <p:txBody>
          <a:bodyPr/>
          <a:lstStyle/>
          <a:p>
            <a:fld id="{7432DAED-C459-C14C-BA02-318CD57DDF33}" type="datetimeFigureOut">
              <a:rPr lang="en-US" smtClean="0"/>
              <a:t>10/19/24</a:t>
            </a:fld>
            <a:endParaRPr lang="en-US"/>
          </a:p>
        </p:txBody>
      </p:sp>
      <p:sp>
        <p:nvSpPr>
          <p:cNvPr id="3" name="Footer Placeholder 2">
            <a:extLst>
              <a:ext uri="{FF2B5EF4-FFF2-40B4-BE49-F238E27FC236}">
                <a16:creationId xmlns:a16="http://schemas.microsoft.com/office/drawing/2014/main" id="{2D2BB188-6DC4-3FCF-A0ED-574BD0C63A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95D97C-41A7-E745-9D14-38665BC194C4}"/>
              </a:ext>
            </a:extLst>
          </p:cNvPr>
          <p:cNvSpPr>
            <a:spLocks noGrp="1"/>
          </p:cNvSpPr>
          <p:nvPr>
            <p:ph type="sldNum" sz="quarter" idx="12"/>
          </p:nvPr>
        </p:nvSpPr>
        <p:spPr/>
        <p:txBody>
          <a:bodyPr/>
          <a:lstStyle/>
          <a:p>
            <a:fld id="{3C435CBC-3187-3644-A587-CABEBD571FDC}" type="slidenum">
              <a:rPr lang="en-US" smtClean="0"/>
              <a:t>‹#›</a:t>
            </a:fld>
            <a:endParaRPr lang="en-US"/>
          </a:p>
        </p:txBody>
      </p:sp>
    </p:spTree>
    <p:extLst>
      <p:ext uri="{BB962C8B-B14F-4D97-AF65-F5344CB8AC3E}">
        <p14:creationId xmlns:p14="http://schemas.microsoft.com/office/powerpoint/2010/main" val="382162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AAB2-AC55-E2F6-3E67-6EF58FC53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A5BED2-A56E-5DDA-E393-5EDC87158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DA40BE-2E51-7CC8-1443-9388B734A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7A4ABB-5667-C2AA-C336-BA4C75935C75}"/>
              </a:ext>
            </a:extLst>
          </p:cNvPr>
          <p:cNvSpPr>
            <a:spLocks noGrp="1"/>
          </p:cNvSpPr>
          <p:nvPr>
            <p:ph type="dt" sz="half" idx="10"/>
          </p:nvPr>
        </p:nvSpPr>
        <p:spPr/>
        <p:txBody>
          <a:bodyPr/>
          <a:lstStyle/>
          <a:p>
            <a:fld id="{7432DAED-C459-C14C-BA02-318CD57DDF33}" type="datetimeFigureOut">
              <a:rPr lang="en-US" smtClean="0"/>
              <a:t>10/19/24</a:t>
            </a:fld>
            <a:endParaRPr lang="en-US"/>
          </a:p>
        </p:txBody>
      </p:sp>
      <p:sp>
        <p:nvSpPr>
          <p:cNvPr id="6" name="Footer Placeholder 5">
            <a:extLst>
              <a:ext uri="{FF2B5EF4-FFF2-40B4-BE49-F238E27FC236}">
                <a16:creationId xmlns:a16="http://schemas.microsoft.com/office/drawing/2014/main" id="{795068B2-B818-7BC5-ED6C-141D21BBB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DC8569-18F4-D610-19EF-403376AEDCA7}"/>
              </a:ext>
            </a:extLst>
          </p:cNvPr>
          <p:cNvSpPr>
            <a:spLocks noGrp="1"/>
          </p:cNvSpPr>
          <p:nvPr>
            <p:ph type="sldNum" sz="quarter" idx="12"/>
          </p:nvPr>
        </p:nvSpPr>
        <p:spPr/>
        <p:txBody>
          <a:bodyPr/>
          <a:lstStyle/>
          <a:p>
            <a:fld id="{3C435CBC-3187-3644-A587-CABEBD571FDC}" type="slidenum">
              <a:rPr lang="en-US" smtClean="0"/>
              <a:t>‹#›</a:t>
            </a:fld>
            <a:endParaRPr lang="en-US"/>
          </a:p>
        </p:txBody>
      </p:sp>
    </p:spTree>
    <p:extLst>
      <p:ext uri="{BB962C8B-B14F-4D97-AF65-F5344CB8AC3E}">
        <p14:creationId xmlns:p14="http://schemas.microsoft.com/office/powerpoint/2010/main" val="327616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9735-5BBF-B89A-4D8F-77C9FD719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791D6D-CA1E-3CB9-B6C6-9F74BE43B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C123B4-B9EB-7829-778C-A29191E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6AA6D-F764-A8AF-6152-54366746BFFB}"/>
              </a:ext>
            </a:extLst>
          </p:cNvPr>
          <p:cNvSpPr>
            <a:spLocks noGrp="1"/>
          </p:cNvSpPr>
          <p:nvPr>
            <p:ph type="dt" sz="half" idx="10"/>
          </p:nvPr>
        </p:nvSpPr>
        <p:spPr/>
        <p:txBody>
          <a:bodyPr/>
          <a:lstStyle/>
          <a:p>
            <a:fld id="{7432DAED-C459-C14C-BA02-318CD57DDF33}" type="datetimeFigureOut">
              <a:rPr lang="en-US" smtClean="0"/>
              <a:t>10/19/24</a:t>
            </a:fld>
            <a:endParaRPr lang="en-US"/>
          </a:p>
        </p:txBody>
      </p:sp>
      <p:sp>
        <p:nvSpPr>
          <p:cNvPr id="6" name="Footer Placeholder 5">
            <a:extLst>
              <a:ext uri="{FF2B5EF4-FFF2-40B4-BE49-F238E27FC236}">
                <a16:creationId xmlns:a16="http://schemas.microsoft.com/office/drawing/2014/main" id="{569FE961-23B9-5BB5-3092-B2ABFBAEC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EA53A5-8D7B-F8AF-3C05-93BA7514FA1B}"/>
              </a:ext>
            </a:extLst>
          </p:cNvPr>
          <p:cNvSpPr>
            <a:spLocks noGrp="1"/>
          </p:cNvSpPr>
          <p:nvPr>
            <p:ph type="sldNum" sz="quarter" idx="12"/>
          </p:nvPr>
        </p:nvSpPr>
        <p:spPr/>
        <p:txBody>
          <a:bodyPr/>
          <a:lstStyle/>
          <a:p>
            <a:fld id="{3C435CBC-3187-3644-A587-CABEBD571FDC}" type="slidenum">
              <a:rPr lang="en-US" smtClean="0"/>
              <a:t>‹#›</a:t>
            </a:fld>
            <a:endParaRPr lang="en-US"/>
          </a:p>
        </p:txBody>
      </p:sp>
    </p:spTree>
    <p:extLst>
      <p:ext uri="{BB962C8B-B14F-4D97-AF65-F5344CB8AC3E}">
        <p14:creationId xmlns:p14="http://schemas.microsoft.com/office/powerpoint/2010/main" val="319395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D60E5-8DBD-7CC1-D7A7-C1919B5CA3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B0FDA5-EA9A-9B34-5B07-437EBDF3D2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E9BA3-EDAD-04C2-20E2-7AE75394E5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32DAED-C459-C14C-BA02-318CD57DDF33}" type="datetimeFigureOut">
              <a:rPr lang="en-US" smtClean="0"/>
              <a:t>10/19/24</a:t>
            </a:fld>
            <a:endParaRPr lang="en-US"/>
          </a:p>
        </p:txBody>
      </p:sp>
      <p:sp>
        <p:nvSpPr>
          <p:cNvPr id="5" name="Footer Placeholder 4">
            <a:extLst>
              <a:ext uri="{FF2B5EF4-FFF2-40B4-BE49-F238E27FC236}">
                <a16:creationId xmlns:a16="http://schemas.microsoft.com/office/drawing/2014/main" id="{B1BB28DC-885B-C399-0843-7625703BB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F13C48-792F-4A43-0DF2-089C68E34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435CBC-3187-3644-A587-CABEBD571FDC}" type="slidenum">
              <a:rPr lang="en-US" smtClean="0"/>
              <a:t>‹#›</a:t>
            </a:fld>
            <a:endParaRPr lang="en-US"/>
          </a:p>
        </p:txBody>
      </p:sp>
    </p:spTree>
    <p:extLst>
      <p:ext uri="{BB962C8B-B14F-4D97-AF65-F5344CB8AC3E}">
        <p14:creationId xmlns:p14="http://schemas.microsoft.com/office/powerpoint/2010/main" val="988179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388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CE7F8-D424-C9DC-C502-F0C75BED7AE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9C93C08-A24D-6BB2-1EC3-637F37267CB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DEC53C-40DB-5743-92B2-20B062F4801D}"/>
              </a:ext>
            </a:extLst>
          </p:cNvPr>
          <p:cNvSpPr>
            <a:spLocks noGrp="1"/>
          </p:cNvSpPr>
          <p:nvPr>
            <p:ph type="title"/>
          </p:nvPr>
        </p:nvSpPr>
        <p:spPr>
          <a:xfrm>
            <a:off x="332013" y="233703"/>
            <a:ext cx="11527971" cy="1325563"/>
          </a:xfrm>
        </p:spPr>
        <p:txBody>
          <a:bodyPr>
            <a:normAutofit fontScale="90000"/>
          </a:bodyPr>
          <a:lstStyle/>
          <a:p>
            <a:pPr algn="ctr"/>
            <a:r>
              <a:rPr lang="en-US" sz="4800" b="1" dirty="0">
                <a:solidFill>
                  <a:schemeClr val="bg1"/>
                </a:solidFill>
              </a:rPr>
              <a:t>When Grace Performs Saving Work on the Heart Separate from the Word</a:t>
            </a:r>
          </a:p>
        </p:txBody>
      </p:sp>
      <p:sp>
        <p:nvSpPr>
          <p:cNvPr id="3" name="Content Placeholder 2">
            <a:extLst>
              <a:ext uri="{FF2B5EF4-FFF2-40B4-BE49-F238E27FC236}">
                <a16:creationId xmlns:a16="http://schemas.microsoft.com/office/drawing/2014/main" id="{A203372F-4D14-4620-DA0A-F53917252631}"/>
              </a:ext>
            </a:extLst>
          </p:cNvPr>
          <p:cNvSpPr>
            <a:spLocks noGrp="1"/>
          </p:cNvSpPr>
          <p:nvPr>
            <p:ph idx="1"/>
          </p:nvPr>
        </p:nvSpPr>
        <p:spPr>
          <a:xfrm>
            <a:off x="332014" y="1792968"/>
            <a:ext cx="11527971" cy="3922032"/>
          </a:xfrm>
        </p:spPr>
        <p:txBody>
          <a:bodyPr>
            <a:normAutofit/>
          </a:bodyPr>
          <a:lstStyle/>
          <a:p>
            <a:pPr marL="9525" lvl="1" indent="0">
              <a:buNone/>
            </a:pPr>
            <a:r>
              <a:rPr lang="en-US" sz="3200" b="1" dirty="0">
                <a:solidFill>
                  <a:schemeClr val="bg1"/>
                </a:solidFill>
                <a:effectLst/>
                <a:ea typeface="Calibri" panose="020F0502020204030204" pitchFamily="34" charset="0"/>
                <a:cs typeface="Times New Roman" panose="02020603050405020304" pitchFamily="18" charset="0"/>
              </a:rPr>
              <a:t>Grace that is not grace</a:t>
            </a:r>
            <a:r>
              <a:rPr lang="en-US" sz="3200" dirty="0">
                <a:solidFill>
                  <a:schemeClr val="bg1"/>
                </a:solidFill>
                <a:effectLst/>
                <a:ea typeface="Calibri" panose="020F0502020204030204" pitchFamily="34" charset="0"/>
                <a:cs typeface="Times New Roman" panose="02020603050405020304" pitchFamily="18" charset="0"/>
              </a:rPr>
              <a:t> – </a:t>
            </a:r>
            <a:r>
              <a:rPr lang="en-US" sz="3200" i="1" dirty="0">
                <a:solidFill>
                  <a:schemeClr val="bg1"/>
                </a:solidFill>
                <a:effectLst/>
                <a:ea typeface="Calibri" panose="020F0502020204030204" pitchFamily="34" charset="0"/>
                <a:cs typeface="Times New Roman" panose="02020603050405020304" pitchFamily="18" charset="0"/>
              </a:rPr>
              <a:t>I am incapable of believing because of my corrupted nature or inability, and for my heart to be receptive to truth it must be changed by grace through Divine operation separate from the truth itself.</a:t>
            </a:r>
          </a:p>
          <a:p>
            <a:pPr marL="238125" lvl="1"/>
            <a:r>
              <a:rPr lang="en-US" sz="3200" i="1" dirty="0">
                <a:solidFill>
                  <a:schemeClr val="bg1"/>
                </a:solidFill>
                <a:ea typeface="Calibri" panose="020F0502020204030204" pitchFamily="34" charset="0"/>
                <a:cs typeface="Times New Roman" panose="02020603050405020304" pitchFamily="18" charset="0"/>
              </a:rPr>
              <a:t>Lydia? – </a:t>
            </a:r>
            <a:r>
              <a:rPr lang="en-US" sz="3200" dirty="0">
                <a:solidFill>
                  <a:srgbClr val="FFC000"/>
                </a:solidFill>
                <a:ea typeface="Calibri" panose="020F0502020204030204" pitchFamily="34" charset="0"/>
                <a:cs typeface="Times New Roman" panose="02020603050405020304" pitchFamily="18" charset="0"/>
              </a:rPr>
              <a:t>Acts 16:14; 17:2-4</a:t>
            </a:r>
          </a:p>
          <a:p>
            <a:pPr marL="238125" lvl="1"/>
            <a:r>
              <a:rPr lang="en-US" sz="3200" i="1" dirty="0">
                <a:solidFill>
                  <a:schemeClr val="bg1"/>
                </a:solidFill>
                <a:effectLst/>
                <a:ea typeface="Calibri" panose="020F0502020204030204" pitchFamily="34" charset="0"/>
                <a:cs typeface="Times New Roman" panose="02020603050405020304" pitchFamily="18" charset="0"/>
              </a:rPr>
              <a:t>“To you it has been given to know”? – </a:t>
            </a:r>
            <a:r>
              <a:rPr lang="en-US" sz="3200" dirty="0">
                <a:solidFill>
                  <a:srgbClr val="FFC000"/>
                </a:solidFill>
                <a:effectLst/>
                <a:ea typeface="Calibri" panose="020F0502020204030204" pitchFamily="34" charset="0"/>
                <a:cs typeface="Times New Roman" panose="02020603050405020304" pitchFamily="18" charset="0"/>
              </a:rPr>
              <a:t>Luke 8:10, 15</a:t>
            </a:r>
          </a:p>
        </p:txBody>
      </p:sp>
    </p:spTree>
    <p:extLst>
      <p:ext uri="{BB962C8B-B14F-4D97-AF65-F5344CB8AC3E}">
        <p14:creationId xmlns:p14="http://schemas.microsoft.com/office/powerpoint/2010/main" val="2780430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5FA2D-53C5-6504-F66A-4A779F661B6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84212B4-AB50-CCD3-BC44-61BC8C38C16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7F7216-71AB-E8BF-BBDC-A87746ECE557}"/>
              </a:ext>
            </a:extLst>
          </p:cNvPr>
          <p:cNvSpPr>
            <a:spLocks noGrp="1"/>
          </p:cNvSpPr>
          <p:nvPr>
            <p:ph type="title"/>
          </p:nvPr>
        </p:nvSpPr>
        <p:spPr>
          <a:xfrm>
            <a:off x="332013" y="233703"/>
            <a:ext cx="11527971" cy="1325563"/>
          </a:xfrm>
        </p:spPr>
        <p:txBody>
          <a:bodyPr>
            <a:normAutofit fontScale="90000"/>
          </a:bodyPr>
          <a:lstStyle/>
          <a:p>
            <a:pPr algn="ctr"/>
            <a:r>
              <a:rPr lang="en-US" sz="4800" b="1" dirty="0">
                <a:solidFill>
                  <a:schemeClr val="bg1"/>
                </a:solidFill>
              </a:rPr>
              <a:t>When Grace Performs Saving Work on the Heart Separate from the Word</a:t>
            </a:r>
          </a:p>
        </p:txBody>
      </p:sp>
      <p:sp>
        <p:nvSpPr>
          <p:cNvPr id="3" name="Content Placeholder 2">
            <a:extLst>
              <a:ext uri="{FF2B5EF4-FFF2-40B4-BE49-F238E27FC236}">
                <a16:creationId xmlns:a16="http://schemas.microsoft.com/office/drawing/2014/main" id="{542F2034-3598-C198-4B37-F379B556A14F}"/>
              </a:ext>
            </a:extLst>
          </p:cNvPr>
          <p:cNvSpPr>
            <a:spLocks noGrp="1"/>
          </p:cNvSpPr>
          <p:nvPr>
            <p:ph idx="1"/>
          </p:nvPr>
        </p:nvSpPr>
        <p:spPr>
          <a:xfrm>
            <a:off x="332014" y="1792968"/>
            <a:ext cx="11527971" cy="3922032"/>
          </a:xfrm>
        </p:spPr>
        <p:txBody>
          <a:bodyPr>
            <a:normAutofit/>
          </a:bodyPr>
          <a:lstStyle/>
          <a:p>
            <a:pPr marL="238125" lvl="2"/>
            <a:r>
              <a:rPr lang="en-US" sz="3200" dirty="0">
                <a:solidFill>
                  <a:schemeClr val="bg1"/>
                </a:solidFill>
                <a:ea typeface="Calibri" panose="020F0502020204030204" pitchFamily="34" charset="0"/>
                <a:cs typeface="Times New Roman" panose="02020603050405020304" pitchFamily="18" charset="0"/>
              </a:rPr>
              <a:t>Paul’s</a:t>
            </a:r>
            <a:r>
              <a:rPr lang="en-US" sz="3200" dirty="0">
                <a:solidFill>
                  <a:schemeClr val="bg1"/>
                </a:solidFill>
                <a:effectLst/>
                <a:ea typeface="Calibri" panose="020F0502020204030204" pitchFamily="34" charset="0"/>
                <a:cs typeface="Times New Roman" panose="02020603050405020304" pitchFamily="18" charset="0"/>
              </a:rPr>
              <a:t> ministry manifests that the mechanism used by God to lead hearts to faith in Jesus is the gospel – </a:t>
            </a:r>
            <a:r>
              <a:rPr lang="en-US" sz="3200" dirty="0">
                <a:solidFill>
                  <a:srgbClr val="FFC000"/>
                </a:solidFill>
                <a:effectLst/>
                <a:ea typeface="Calibri" panose="020F0502020204030204" pitchFamily="34" charset="0"/>
                <a:cs typeface="Times New Roman" panose="02020603050405020304" pitchFamily="18" charset="0"/>
              </a:rPr>
              <a:t>Romans 1:1-7</a:t>
            </a:r>
          </a:p>
          <a:p>
            <a:pPr marL="238125" lvl="2"/>
            <a:r>
              <a:rPr lang="en-US" sz="3200" dirty="0">
                <a:solidFill>
                  <a:schemeClr val="bg1"/>
                </a:solidFill>
                <a:effectLst/>
                <a:ea typeface="Calibri" panose="020F0502020204030204" pitchFamily="34" charset="0"/>
                <a:cs typeface="Times New Roman" panose="02020603050405020304" pitchFamily="18" charset="0"/>
              </a:rPr>
              <a:t>His ministry is to all, wise and unwise, because the gospel is the very thing that persuades men, and changes their hearts – </a:t>
            </a:r>
            <a:r>
              <a:rPr lang="en-US" sz="3200" dirty="0">
                <a:solidFill>
                  <a:srgbClr val="FFC000"/>
                </a:solidFill>
                <a:effectLst/>
                <a:ea typeface="Calibri" panose="020F0502020204030204" pitchFamily="34" charset="0"/>
                <a:cs typeface="Times New Roman" panose="02020603050405020304" pitchFamily="18" charset="0"/>
              </a:rPr>
              <a:t>Romans 1:14-17</a:t>
            </a:r>
          </a:p>
          <a:p>
            <a:pPr marL="9525" lvl="2" indent="0">
              <a:buNone/>
            </a:pPr>
            <a:endParaRPr lang="en-US" sz="32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2069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3919D-7E6F-1F0A-A450-A7EED744CE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3FDB943-19AA-A728-DC38-07FC132EE74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73A575-0929-C663-2331-A05B1B2EA450}"/>
              </a:ext>
            </a:extLst>
          </p:cNvPr>
          <p:cNvSpPr>
            <a:spLocks noGrp="1"/>
          </p:cNvSpPr>
          <p:nvPr>
            <p:ph type="title"/>
          </p:nvPr>
        </p:nvSpPr>
        <p:spPr>
          <a:xfrm>
            <a:off x="332013" y="233703"/>
            <a:ext cx="11527971" cy="1325563"/>
          </a:xfrm>
        </p:spPr>
        <p:txBody>
          <a:bodyPr>
            <a:normAutofit/>
          </a:bodyPr>
          <a:lstStyle/>
          <a:p>
            <a:pPr algn="ctr"/>
            <a:r>
              <a:rPr lang="en-US" sz="4800" b="1" dirty="0">
                <a:solidFill>
                  <a:schemeClr val="bg1"/>
                </a:solidFill>
              </a:rPr>
              <a:t>When Grace Saves by Faith Alone</a:t>
            </a:r>
          </a:p>
        </p:txBody>
      </p:sp>
      <p:sp>
        <p:nvSpPr>
          <p:cNvPr id="3" name="Content Placeholder 2">
            <a:extLst>
              <a:ext uri="{FF2B5EF4-FFF2-40B4-BE49-F238E27FC236}">
                <a16:creationId xmlns:a16="http://schemas.microsoft.com/office/drawing/2014/main" id="{9063D3A7-967D-308E-2BC5-48932F61D336}"/>
              </a:ext>
            </a:extLst>
          </p:cNvPr>
          <p:cNvSpPr>
            <a:spLocks noGrp="1"/>
          </p:cNvSpPr>
          <p:nvPr>
            <p:ph idx="1"/>
          </p:nvPr>
        </p:nvSpPr>
        <p:spPr>
          <a:xfrm>
            <a:off x="332014" y="1792968"/>
            <a:ext cx="11527971" cy="3922032"/>
          </a:xfrm>
        </p:spPr>
        <p:txBody>
          <a:bodyPr>
            <a:normAutofit/>
          </a:bodyPr>
          <a:lstStyle/>
          <a:p>
            <a:pPr marL="9525" marR="0" lvl="1" indent="0">
              <a:buNone/>
            </a:pPr>
            <a:r>
              <a:rPr lang="en-US" sz="3200" b="1" dirty="0">
                <a:solidFill>
                  <a:schemeClr val="bg1"/>
                </a:solidFill>
                <a:effectLst/>
                <a:ea typeface="Calibri" panose="020F0502020204030204" pitchFamily="34" charset="0"/>
                <a:cs typeface="Times New Roman" panose="02020603050405020304" pitchFamily="18" charset="0"/>
              </a:rPr>
              <a:t>Grace that is not grace</a:t>
            </a:r>
            <a:r>
              <a:rPr lang="en-US" sz="3200" dirty="0">
                <a:solidFill>
                  <a:schemeClr val="bg1"/>
                </a:solidFill>
                <a:effectLst/>
                <a:ea typeface="Calibri" panose="020F0502020204030204" pitchFamily="34" charset="0"/>
                <a:cs typeface="Times New Roman" panose="02020603050405020304" pitchFamily="18" charset="0"/>
              </a:rPr>
              <a:t> – </a:t>
            </a:r>
            <a:r>
              <a:rPr lang="en-US" sz="3200" i="1" dirty="0">
                <a:solidFill>
                  <a:schemeClr val="bg1"/>
                </a:solidFill>
                <a:effectLst/>
                <a:ea typeface="Calibri" panose="020F0502020204030204" pitchFamily="34" charset="0"/>
                <a:cs typeface="Times New Roman" panose="02020603050405020304" pitchFamily="18" charset="0"/>
              </a:rPr>
              <a:t>Grace, God’s unmerited favor, means that I am to do nothing, for if I do something which is made a part of my salvation, then it is not of grace. Man is saved by faith alone, not by works of obedience.</a:t>
            </a:r>
          </a:p>
          <a:p>
            <a:pPr marL="238125" lvl="1" indent="-238125"/>
            <a:r>
              <a:rPr lang="en-US" sz="3200" i="1" dirty="0">
                <a:solidFill>
                  <a:schemeClr val="bg1"/>
                </a:solidFill>
                <a:effectLst/>
                <a:ea typeface="Calibri" panose="020F0502020204030204" pitchFamily="34" charset="0"/>
                <a:cs typeface="Times New Roman" panose="02020603050405020304" pitchFamily="18" charset="0"/>
              </a:rPr>
              <a:t>“for everyone who believes” </a:t>
            </a:r>
            <a:r>
              <a:rPr lang="en-US" sz="3200" dirty="0">
                <a:solidFill>
                  <a:schemeClr val="bg1"/>
                </a:solidFill>
                <a:effectLst/>
                <a:ea typeface="Calibri" panose="020F0502020204030204" pitchFamily="34" charset="0"/>
                <a:cs typeface="Times New Roman" panose="02020603050405020304" pitchFamily="18" charset="0"/>
              </a:rPr>
              <a:t>– </a:t>
            </a:r>
            <a:r>
              <a:rPr lang="en-US" sz="3200" dirty="0">
                <a:solidFill>
                  <a:srgbClr val="FFC000"/>
                </a:solidFill>
                <a:effectLst/>
                <a:ea typeface="Calibri" panose="020F0502020204030204" pitchFamily="34" charset="0"/>
                <a:cs typeface="Times New Roman" panose="02020603050405020304" pitchFamily="18" charset="0"/>
              </a:rPr>
              <a:t>Romans 1:16 </a:t>
            </a:r>
            <a:r>
              <a:rPr lang="en-US" sz="3200" dirty="0">
                <a:solidFill>
                  <a:schemeClr val="bg1"/>
                </a:solidFill>
                <a:effectLst/>
                <a:ea typeface="Calibri" panose="020F0502020204030204" pitchFamily="34" charset="0"/>
                <a:cs typeface="Times New Roman" panose="02020603050405020304" pitchFamily="18" charset="0"/>
              </a:rPr>
              <a:t>– of what sort is this belief? (</a:t>
            </a:r>
            <a:r>
              <a:rPr lang="en-US" sz="3200" dirty="0">
                <a:solidFill>
                  <a:srgbClr val="FFC000"/>
                </a:solidFill>
                <a:effectLst/>
                <a:ea typeface="Calibri" panose="020F0502020204030204" pitchFamily="34" charset="0"/>
                <a:cs typeface="Times New Roman" panose="02020603050405020304" pitchFamily="18" charset="0"/>
              </a:rPr>
              <a:t>cf. John 12:42-43; James 2:19</a:t>
            </a:r>
            <a:r>
              <a:rPr lang="en-US" sz="3200" dirty="0">
                <a:solidFill>
                  <a:schemeClr val="bg1"/>
                </a:solidFill>
                <a:effectLst/>
                <a:ea typeface="Calibri" panose="020F0502020204030204" pitchFamily="34" charset="0"/>
                <a:cs typeface="Times New Roman" panose="02020603050405020304" pitchFamily="18" charset="0"/>
              </a:rPr>
              <a:t>)</a:t>
            </a:r>
          </a:p>
          <a:p>
            <a:pPr marL="238125" lvl="1" indent="-238125"/>
            <a:r>
              <a:rPr lang="en-US" sz="3200" dirty="0">
                <a:solidFill>
                  <a:schemeClr val="bg1"/>
                </a:solidFill>
                <a:effectLst/>
                <a:ea typeface="Calibri" panose="020F0502020204030204" pitchFamily="34" charset="0"/>
                <a:cs typeface="Times New Roman" panose="02020603050405020304" pitchFamily="18" charset="0"/>
              </a:rPr>
              <a:t>Abraham – </a:t>
            </a:r>
            <a:r>
              <a:rPr lang="en-US" sz="3200" dirty="0">
                <a:solidFill>
                  <a:srgbClr val="FFC000"/>
                </a:solidFill>
                <a:effectLst/>
                <a:ea typeface="Calibri" panose="020F0502020204030204" pitchFamily="34" charset="0"/>
                <a:cs typeface="Times New Roman" panose="02020603050405020304" pitchFamily="18" charset="0"/>
              </a:rPr>
              <a:t>Romans 4:3 </a:t>
            </a:r>
            <a:r>
              <a:rPr lang="en-US" sz="3200" dirty="0">
                <a:solidFill>
                  <a:schemeClr val="bg1"/>
                </a:solidFill>
                <a:effectLst/>
                <a:ea typeface="Calibri" panose="020F0502020204030204" pitchFamily="34" charset="0"/>
                <a:cs typeface="Times New Roman" panose="02020603050405020304" pitchFamily="18" charset="0"/>
              </a:rPr>
              <a:t>– believed – of what sort was his belief? (</a:t>
            </a:r>
            <a:r>
              <a:rPr lang="en-US" sz="3200" dirty="0">
                <a:solidFill>
                  <a:srgbClr val="FFC000"/>
                </a:solidFill>
                <a:effectLst/>
                <a:ea typeface="Calibri" panose="020F0502020204030204" pitchFamily="34" charset="0"/>
                <a:cs typeface="Times New Roman" panose="02020603050405020304" pitchFamily="18" charset="0"/>
              </a:rPr>
              <a:t>cf. James 2:21-24</a:t>
            </a:r>
            <a:r>
              <a:rPr lang="en-US" sz="3200" dirty="0">
                <a:solidFill>
                  <a:schemeClr val="bg1"/>
                </a:solidFill>
                <a:effectLst/>
                <a:ea typeface="Calibri" panose="020F0502020204030204" pitchFamily="34" charset="0"/>
                <a:cs typeface="Times New Roman" panose="02020603050405020304" pitchFamily="18" charset="0"/>
              </a:rPr>
              <a:t>)</a:t>
            </a:r>
          </a:p>
          <a:p>
            <a:pPr marL="9525" marR="0" lvl="1" indent="0">
              <a:buNone/>
            </a:pPr>
            <a:endParaRPr lang="en-US" sz="32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375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26C61-95C6-DCAC-D2AA-7DC6F2B3956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1C84499-AA1D-3734-702F-CB4C79812CC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FFB6D0-97A0-2414-4E6D-AF2CD69ECB4C}"/>
              </a:ext>
            </a:extLst>
          </p:cNvPr>
          <p:cNvSpPr>
            <a:spLocks noGrp="1"/>
          </p:cNvSpPr>
          <p:nvPr>
            <p:ph type="title"/>
          </p:nvPr>
        </p:nvSpPr>
        <p:spPr>
          <a:xfrm>
            <a:off x="332013" y="233703"/>
            <a:ext cx="11527971" cy="1325563"/>
          </a:xfrm>
        </p:spPr>
        <p:txBody>
          <a:bodyPr>
            <a:normAutofit/>
          </a:bodyPr>
          <a:lstStyle/>
          <a:p>
            <a:pPr algn="ctr"/>
            <a:r>
              <a:rPr lang="en-US" sz="4800" b="1" dirty="0">
                <a:solidFill>
                  <a:schemeClr val="bg1"/>
                </a:solidFill>
              </a:rPr>
              <a:t>When Grace Saves by Faith Alone</a:t>
            </a:r>
          </a:p>
        </p:txBody>
      </p:sp>
      <p:sp>
        <p:nvSpPr>
          <p:cNvPr id="3" name="Content Placeholder 2">
            <a:extLst>
              <a:ext uri="{FF2B5EF4-FFF2-40B4-BE49-F238E27FC236}">
                <a16:creationId xmlns:a16="http://schemas.microsoft.com/office/drawing/2014/main" id="{592206EB-2D36-E08C-3778-6B3316C5C84F}"/>
              </a:ext>
            </a:extLst>
          </p:cNvPr>
          <p:cNvSpPr>
            <a:spLocks noGrp="1"/>
          </p:cNvSpPr>
          <p:nvPr>
            <p:ph idx="1"/>
          </p:nvPr>
        </p:nvSpPr>
        <p:spPr>
          <a:xfrm>
            <a:off x="332014" y="1792968"/>
            <a:ext cx="11527971" cy="3922032"/>
          </a:xfrm>
        </p:spPr>
        <p:txBody>
          <a:bodyPr>
            <a:normAutofit/>
          </a:bodyPr>
          <a:lstStyle/>
          <a:p>
            <a:pPr marL="238125" lvl="2"/>
            <a:r>
              <a:rPr lang="en-US" sz="3200" dirty="0">
                <a:solidFill>
                  <a:schemeClr val="bg1"/>
                </a:solidFill>
                <a:ea typeface="Calibri" panose="020F0502020204030204" pitchFamily="34" charset="0"/>
                <a:cs typeface="Times New Roman" panose="02020603050405020304" pitchFamily="18" charset="0"/>
              </a:rPr>
              <a:t>Paul’s </a:t>
            </a:r>
            <a:r>
              <a:rPr lang="en-US" sz="3200" dirty="0">
                <a:solidFill>
                  <a:schemeClr val="bg1"/>
                </a:solidFill>
                <a:effectLst/>
                <a:ea typeface="Calibri" panose="020F0502020204030204" pitchFamily="34" charset="0"/>
                <a:cs typeface="Times New Roman" panose="02020603050405020304" pitchFamily="18" charset="0"/>
              </a:rPr>
              <a:t>ministry in the gospel was for the purpose of producing a faith that obeyed – </a:t>
            </a:r>
            <a:r>
              <a:rPr lang="en-US" sz="3200" dirty="0">
                <a:solidFill>
                  <a:srgbClr val="FFC000"/>
                </a:solidFill>
                <a:effectLst/>
                <a:ea typeface="Calibri" panose="020F0502020204030204" pitchFamily="34" charset="0"/>
                <a:cs typeface="Times New Roman" panose="02020603050405020304" pitchFamily="18" charset="0"/>
              </a:rPr>
              <a:t>Romans 1:5; 16:25-27</a:t>
            </a:r>
          </a:p>
          <a:p>
            <a:pPr marL="238125" lvl="2"/>
            <a:r>
              <a:rPr lang="en-US" sz="3200" dirty="0">
                <a:solidFill>
                  <a:schemeClr val="bg1"/>
                </a:solidFill>
                <a:effectLst/>
                <a:ea typeface="Calibri" panose="020F0502020204030204" pitchFamily="34" charset="0"/>
                <a:cs typeface="Times New Roman" panose="02020603050405020304" pitchFamily="18" charset="0"/>
              </a:rPr>
              <a:t>The Romans were those who had the faith Paul speaks about – a faith that obeyed – </a:t>
            </a:r>
            <a:r>
              <a:rPr lang="en-US" sz="3200" dirty="0">
                <a:solidFill>
                  <a:srgbClr val="FFC000"/>
                </a:solidFill>
                <a:effectLst/>
                <a:ea typeface="Calibri" panose="020F0502020204030204" pitchFamily="34" charset="0"/>
                <a:cs typeface="Times New Roman" panose="02020603050405020304" pitchFamily="18" charset="0"/>
              </a:rPr>
              <a:t>Romans 1:5-6, 8; 6:17-18</a:t>
            </a:r>
          </a:p>
          <a:p>
            <a:pPr marL="238125" lvl="2"/>
            <a:r>
              <a:rPr lang="en-US" sz="3200" dirty="0">
                <a:solidFill>
                  <a:schemeClr val="bg1"/>
                </a:solidFill>
                <a:effectLst/>
                <a:ea typeface="Calibri" panose="020F0502020204030204" pitchFamily="34" charset="0"/>
                <a:cs typeface="Times New Roman" panose="02020603050405020304" pitchFamily="18" charset="0"/>
              </a:rPr>
              <a:t>Paul explains that those delivered from the body of death and freed from condemnation are those who are subject to God’s law – </a:t>
            </a:r>
            <a:r>
              <a:rPr lang="en-US" sz="3200" dirty="0">
                <a:solidFill>
                  <a:srgbClr val="FFC000"/>
                </a:solidFill>
                <a:effectLst/>
                <a:ea typeface="Calibri" panose="020F0502020204030204" pitchFamily="34" charset="0"/>
                <a:cs typeface="Times New Roman" panose="02020603050405020304" pitchFamily="18" charset="0"/>
              </a:rPr>
              <a:t>Romans 7:24-8:2, 6-8</a:t>
            </a:r>
          </a:p>
          <a:p>
            <a:pPr marL="9525" lvl="2" indent="0">
              <a:buNone/>
            </a:pPr>
            <a:endParaRPr lang="en-US" sz="3200" dirty="0">
              <a:solidFill>
                <a:schemeClr val="bg1"/>
              </a:solidFill>
              <a:effectLst/>
              <a:ea typeface="Calibri" panose="020F0502020204030204" pitchFamily="34" charset="0"/>
              <a:cs typeface="Times New Roman" panose="02020603050405020304" pitchFamily="18" charset="0"/>
            </a:endParaRPr>
          </a:p>
          <a:p>
            <a:pPr marL="9525" marR="0" lvl="1" indent="0">
              <a:buNone/>
            </a:pPr>
            <a:endParaRPr lang="en-US" sz="32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1766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8070A-B6F8-C1F3-CB0B-13A5AAB0913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45F19B-375D-4358-4BDB-79DBDAC5FD9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07D633-9371-5C93-37E7-2D1058B6837B}"/>
              </a:ext>
            </a:extLst>
          </p:cNvPr>
          <p:cNvSpPr>
            <a:spLocks noGrp="1"/>
          </p:cNvSpPr>
          <p:nvPr>
            <p:ph type="title"/>
          </p:nvPr>
        </p:nvSpPr>
        <p:spPr>
          <a:xfrm>
            <a:off x="332013" y="233703"/>
            <a:ext cx="11527971" cy="1325563"/>
          </a:xfrm>
        </p:spPr>
        <p:txBody>
          <a:bodyPr>
            <a:normAutofit fontScale="90000"/>
          </a:bodyPr>
          <a:lstStyle/>
          <a:p>
            <a:pPr algn="ctr"/>
            <a:r>
              <a:rPr lang="en-US" sz="4800" b="1" dirty="0">
                <a:solidFill>
                  <a:schemeClr val="bg1"/>
                </a:solidFill>
              </a:rPr>
              <a:t>When Grace Substitutes Christ’s Perfect Obedience as My Own</a:t>
            </a:r>
          </a:p>
        </p:txBody>
      </p:sp>
      <p:sp>
        <p:nvSpPr>
          <p:cNvPr id="3" name="Content Placeholder 2">
            <a:extLst>
              <a:ext uri="{FF2B5EF4-FFF2-40B4-BE49-F238E27FC236}">
                <a16:creationId xmlns:a16="http://schemas.microsoft.com/office/drawing/2014/main" id="{927CEDDC-741F-72CE-7003-7A6A23F4F1A0}"/>
              </a:ext>
            </a:extLst>
          </p:cNvPr>
          <p:cNvSpPr>
            <a:spLocks noGrp="1"/>
          </p:cNvSpPr>
          <p:nvPr>
            <p:ph idx="1"/>
          </p:nvPr>
        </p:nvSpPr>
        <p:spPr>
          <a:xfrm>
            <a:off x="332014" y="1792968"/>
            <a:ext cx="11527971" cy="3922032"/>
          </a:xfrm>
        </p:spPr>
        <p:txBody>
          <a:bodyPr>
            <a:normAutofit fontScale="92500" lnSpcReduction="10000"/>
          </a:bodyPr>
          <a:lstStyle/>
          <a:p>
            <a:pPr marL="9525" marR="0" lvl="1" indent="0">
              <a:buNone/>
            </a:pPr>
            <a:r>
              <a:rPr lang="en-US" sz="3500" b="1" dirty="0">
                <a:solidFill>
                  <a:schemeClr val="bg1"/>
                </a:solidFill>
                <a:effectLst/>
                <a:ea typeface="Calibri" panose="020F0502020204030204" pitchFamily="34" charset="0"/>
                <a:cs typeface="Times New Roman" panose="02020603050405020304" pitchFamily="18" charset="0"/>
              </a:rPr>
              <a:t>Grace that is not grace</a:t>
            </a:r>
            <a:r>
              <a:rPr lang="en-US" sz="3500" dirty="0">
                <a:solidFill>
                  <a:schemeClr val="bg1"/>
                </a:solidFill>
                <a:effectLst/>
                <a:ea typeface="Calibri" panose="020F0502020204030204" pitchFamily="34" charset="0"/>
                <a:cs typeface="Times New Roman" panose="02020603050405020304" pitchFamily="18" charset="0"/>
              </a:rPr>
              <a:t> – </a:t>
            </a:r>
            <a:r>
              <a:rPr lang="en-US" sz="3500" i="1" dirty="0">
                <a:solidFill>
                  <a:schemeClr val="bg1"/>
                </a:solidFill>
                <a:effectLst/>
                <a:ea typeface="Calibri" panose="020F0502020204030204" pitchFamily="34" charset="0"/>
                <a:cs typeface="Times New Roman" panose="02020603050405020304" pitchFamily="18" charset="0"/>
              </a:rPr>
              <a:t>Righteousness before God requires sinless perfection. God’s grace transfers Christ’s perfect obedience to me, and my sin to Him, thereby making me righteous before God.</a:t>
            </a:r>
          </a:p>
          <a:p>
            <a:pPr marL="238125" lvl="1"/>
            <a:r>
              <a:rPr lang="en-US" sz="3500" dirty="0">
                <a:solidFill>
                  <a:schemeClr val="bg1"/>
                </a:solidFill>
                <a:effectLst/>
                <a:ea typeface="Calibri" panose="020F0502020204030204" pitchFamily="34" charset="0"/>
                <a:cs typeface="Times New Roman" panose="02020603050405020304" pitchFamily="18" charset="0"/>
              </a:rPr>
              <a:t>Is it God that requires sinless perfection before Him to be righteous, or the Law of Moses?</a:t>
            </a:r>
            <a:r>
              <a:rPr lang="en-US" sz="3500" dirty="0">
                <a:solidFill>
                  <a:schemeClr val="bg1"/>
                </a:solidFill>
                <a:ea typeface="Calibri" panose="020F0502020204030204" pitchFamily="34" charset="0"/>
                <a:cs typeface="Times New Roman" panose="02020603050405020304" pitchFamily="18" charset="0"/>
              </a:rPr>
              <a:t> (</a:t>
            </a:r>
            <a:r>
              <a:rPr lang="en-US" sz="3500" dirty="0">
                <a:solidFill>
                  <a:srgbClr val="FFC000"/>
                </a:solidFill>
                <a:ea typeface="Calibri" panose="020F0502020204030204" pitchFamily="34" charset="0"/>
                <a:cs typeface="Times New Roman" panose="02020603050405020304" pitchFamily="18" charset="0"/>
              </a:rPr>
              <a:t>cf. Romans 9:31-10:5</a:t>
            </a:r>
            <a:r>
              <a:rPr lang="en-US" sz="3500" dirty="0">
                <a:solidFill>
                  <a:schemeClr val="bg1"/>
                </a:solidFill>
                <a:ea typeface="Calibri" panose="020F0502020204030204" pitchFamily="34" charset="0"/>
                <a:cs typeface="Times New Roman" panose="02020603050405020304" pitchFamily="18" charset="0"/>
              </a:rPr>
              <a:t>)</a:t>
            </a:r>
          </a:p>
          <a:p>
            <a:pPr marL="238125" lvl="1"/>
            <a:r>
              <a:rPr lang="en-US" sz="3500" dirty="0">
                <a:solidFill>
                  <a:schemeClr val="bg1"/>
                </a:solidFill>
                <a:effectLst/>
                <a:ea typeface="Calibri" panose="020F0502020204030204" pitchFamily="34" charset="0"/>
                <a:cs typeface="Times New Roman" panose="02020603050405020304" pitchFamily="18" charset="0"/>
              </a:rPr>
              <a:t>Men were justified while living under the law of Moses because God’s plan for them to be righteous required faith, not sinless perfection – </a:t>
            </a:r>
            <a:r>
              <a:rPr lang="en-US" sz="3500" dirty="0">
                <a:solidFill>
                  <a:srgbClr val="FFC000"/>
                </a:solidFill>
                <a:effectLst/>
                <a:ea typeface="Calibri" panose="020F0502020204030204" pitchFamily="34" charset="0"/>
                <a:cs typeface="Times New Roman" panose="02020603050405020304" pitchFamily="18" charset="0"/>
              </a:rPr>
              <a:t>Hebrews 9:15 </a:t>
            </a:r>
            <a:r>
              <a:rPr lang="en-US" sz="3500" dirty="0">
                <a:solidFill>
                  <a:schemeClr val="bg1"/>
                </a:solidFill>
                <a:effectLst/>
                <a:ea typeface="Calibri" panose="020F0502020204030204" pitchFamily="34" charset="0"/>
                <a:cs typeface="Times New Roman" panose="02020603050405020304" pitchFamily="18" charset="0"/>
              </a:rPr>
              <a:t>(</a:t>
            </a:r>
            <a:r>
              <a:rPr lang="en-US" sz="3500" dirty="0">
                <a:solidFill>
                  <a:srgbClr val="FFC000"/>
                </a:solidFill>
                <a:effectLst/>
                <a:ea typeface="Calibri" panose="020F0502020204030204" pitchFamily="34" charset="0"/>
                <a:cs typeface="Times New Roman" panose="02020603050405020304" pitchFamily="18" charset="0"/>
              </a:rPr>
              <a:t>cf. Romans 1:5-6</a:t>
            </a:r>
            <a:r>
              <a:rPr lang="en-US" sz="3500" dirty="0">
                <a:solidFill>
                  <a:schemeClr val="bg1"/>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70705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4EA80-F69E-C513-F47C-FE7CF5295AF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C1B415B-D8E7-02DF-C65E-9CB64BE7F8F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CD3167-84DD-71CF-4544-A7EEEFDF6027}"/>
              </a:ext>
            </a:extLst>
          </p:cNvPr>
          <p:cNvSpPr>
            <a:spLocks noGrp="1"/>
          </p:cNvSpPr>
          <p:nvPr>
            <p:ph type="title"/>
          </p:nvPr>
        </p:nvSpPr>
        <p:spPr>
          <a:xfrm>
            <a:off x="332013" y="233703"/>
            <a:ext cx="11527971" cy="1325563"/>
          </a:xfrm>
        </p:spPr>
        <p:txBody>
          <a:bodyPr>
            <a:normAutofit fontScale="90000"/>
          </a:bodyPr>
          <a:lstStyle/>
          <a:p>
            <a:pPr algn="ctr"/>
            <a:r>
              <a:rPr lang="en-US" sz="4800" b="1" dirty="0">
                <a:solidFill>
                  <a:schemeClr val="bg1"/>
                </a:solidFill>
              </a:rPr>
              <a:t>When Grace Substitutes Christ’s Perfect Obedience as My Own</a:t>
            </a:r>
          </a:p>
        </p:txBody>
      </p:sp>
      <p:sp>
        <p:nvSpPr>
          <p:cNvPr id="3" name="Content Placeholder 2">
            <a:extLst>
              <a:ext uri="{FF2B5EF4-FFF2-40B4-BE49-F238E27FC236}">
                <a16:creationId xmlns:a16="http://schemas.microsoft.com/office/drawing/2014/main" id="{705A7DB1-1CED-82BF-DA2D-89F9DD0C12AE}"/>
              </a:ext>
            </a:extLst>
          </p:cNvPr>
          <p:cNvSpPr>
            <a:spLocks noGrp="1"/>
          </p:cNvSpPr>
          <p:nvPr>
            <p:ph idx="1"/>
          </p:nvPr>
        </p:nvSpPr>
        <p:spPr>
          <a:xfrm>
            <a:off x="332014" y="1792968"/>
            <a:ext cx="11527971" cy="3922032"/>
          </a:xfrm>
        </p:spPr>
        <p:txBody>
          <a:bodyPr>
            <a:normAutofit/>
          </a:bodyPr>
          <a:lstStyle/>
          <a:p>
            <a:pPr marL="238125" lvl="2" indent="-238125"/>
            <a:r>
              <a:rPr lang="en-US" sz="3200" dirty="0">
                <a:solidFill>
                  <a:schemeClr val="bg1"/>
                </a:solidFill>
                <a:effectLst/>
                <a:ea typeface="Calibri" panose="020F0502020204030204" pitchFamily="34" charset="0"/>
                <a:cs typeface="Times New Roman" panose="02020603050405020304" pitchFamily="18" charset="0"/>
              </a:rPr>
              <a:t>Paul explains the imputation (accounting) of righteousness by faith through the concept of forgiveness – </a:t>
            </a:r>
            <a:r>
              <a:rPr lang="en-US" sz="3200" dirty="0">
                <a:solidFill>
                  <a:srgbClr val="FFC000"/>
                </a:solidFill>
                <a:effectLst/>
                <a:ea typeface="Calibri" panose="020F0502020204030204" pitchFamily="34" charset="0"/>
                <a:cs typeface="Times New Roman" panose="02020603050405020304" pitchFamily="18" charset="0"/>
              </a:rPr>
              <a:t>Romans 4:1-8 </a:t>
            </a:r>
            <a:r>
              <a:rPr lang="en-US" sz="3200" dirty="0">
                <a:solidFill>
                  <a:schemeClr val="bg1"/>
                </a:solidFill>
                <a:effectLst/>
                <a:ea typeface="Calibri" panose="020F0502020204030204" pitchFamily="34" charset="0"/>
                <a:cs typeface="Times New Roman" panose="02020603050405020304" pitchFamily="18" charset="0"/>
              </a:rPr>
              <a:t>(</a:t>
            </a:r>
            <a:r>
              <a:rPr lang="en-US" sz="3200" dirty="0">
                <a:solidFill>
                  <a:srgbClr val="FFC000"/>
                </a:solidFill>
                <a:effectLst/>
                <a:ea typeface="Calibri" panose="020F0502020204030204" pitchFamily="34" charset="0"/>
                <a:cs typeface="Times New Roman" panose="02020603050405020304" pitchFamily="18" charset="0"/>
              </a:rPr>
              <a:t>cf. Psalm 32:1-2</a:t>
            </a:r>
            <a:r>
              <a:rPr lang="en-US" sz="3200" dirty="0">
                <a:solidFill>
                  <a:schemeClr val="bg1"/>
                </a:solidFill>
                <a:effectLst/>
                <a:ea typeface="Calibri" panose="020F0502020204030204" pitchFamily="34" charset="0"/>
                <a:cs typeface="Times New Roman" panose="02020603050405020304" pitchFamily="18" charset="0"/>
              </a:rPr>
              <a:t>) (Basis of forgiveness – </a:t>
            </a:r>
            <a:r>
              <a:rPr lang="en-US" sz="3200" dirty="0">
                <a:solidFill>
                  <a:srgbClr val="FFC000"/>
                </a:solidFill>
                <a:effectLst/>
                <a:ea typeface="Calibri" panose="020F0502020204030204" pitchFamily="34" charset="0"/>
                <a:cs typeface="Times New Roman" panose="02020603050405020304" pitchFamily="18" charset="0"/>
              </a:rPr>
              <a:t>Romans 3:21-26</a:t>
            </a:r>
            <a:r>
              <a:rPr lang="en-US" sz="3200" dirty="0">
                <a:solidFill>
                  <a:schemeClr val="bg1"/>
                </a:solidFill>
                <a:effectLst/>
                <a:ea typeface="Calibri" panose="020F0502020204030204" pitchFamily="34" charset="0"/>
                <a:cs typeface="Times New Roman" panose="02020603050405020304" pitchFamily="18" charset="0"/>
              </a:rPr>
              <a:t>)</a:t>
            </a:r>
          </a:p>
          <a:p>
            <a:pPr marL="238125" lvl="2" indent="-238125"/>
            <a:r>
              <a:rPr lang="en-US" sz="3200" dirty="0">
                <a:solidFill>
                  <a:schemeClr val="bg1"/>
                </a:solidFill>
                <a:effectLst/>
                <a:ea typeface="Calibri" panose="020F0502020204030204" pitchFamily="34" charset="0"/>
                <a:cs typeface="Times New Roman" panose="02020603050405020304" pitchFamily="18" charset="0"/>
              </a:rPr>
              <a:t>Paul explains that the action of Christ which stands for our own (vicariously) is His death, not all His obedience in life – </a:t>
            </a:r>
            <a:r>
              <a:rPr lang="en-US" sz="3200" dirty="0">
                <a:solidFill>
                  <a:srgbClr val="FFC000"/>
                </a:solidFill>
                <a:effectLst/>
                <a:ea typeface="Calibri" panose="020F0502020204030204" pitchFamily="34" charset="0"/>
                <a:cs typeface="Times New Roman" panose="02020603050405020304" pitchFamily="18" charset="0"/>
              </a:rPr>
              <a:t>Roman 5:6-9; 8:1-4</a:t>
            </a:r>
          </a:p>
        </p:txBody>
      </p:sp>
    </p:spTree>
    <p:extLst>
      <p:ext uri="{BB962C8B-B14F-4D97-AF65-F5344CB8AC3E}">
        <p14:creationId xmlns:p14="http://schemas.microsoft.com/office/powerpoint/2010/main" val="1912115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08C92-E0D9-2661-FF1D-1A4C337EEC8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17FF23-B83D-DE84-1B08-D89C06285C0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904493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CB24A-3792-0B54-DD3D-A702DC56926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D6D3D61-DB7E-F23F-3BE9-D685033627D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478756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6142AE-E472-4CF0-A6B8-3B44DEC4972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51E676-9995-F9BC-1DA9-48EE7E339A95}"/>
              </a:ext>
            </a:extLst>
          </p:cNvPr>
          <p:cNvSpPr>
            <a:spLocks noGrp="1"/>
          </p:cNvSpPr>
          <p:nvPr>
            <p:ph type="title"/>
          </p:nvPr>
        </p:nvSpPr>
        <p:spPr>
          <a:xfrm>
            <a:off x="332013" y="233703"/>
            <a:ext cx="11527971" cy="1325563"/>
          </a:xfrm>
        </p:spPr>
        <p:txBody>
          <a:bodyPr>
            <a:normAutofit/>
          </a:bodyPr>
          <a:lstStyle/>
          <a:p>
            <a:pPr algn="ctr"/>
            <a:r>
              <a:rPr lang="en-US" sz="4800" b="1" dirty="0">
                <a:solidFill>
                  <a:schemeClr val="bg1"/>
                </a:solidFill>
              </a:rPr>
              <a:t>The Election of Grace</a:t>
            </a:r>
          </a:p>
        </p:txBody>
      </p:sp>
      <p:sp>
        <p:nvSpPr>
          <p:cNvPr id="3" name="Content Placeholder 2">
            <a:extLst>
              <a:ext uri="{FF2B5EF4-FFF2-40B4-BE49-F238E27FC236}">
                <a16:creationId xmlns:a16="http://schemas.microsoft.com/office/drawing/2014/main" id="{87C218A9-FA16-88F3-9F01-5AA518EC535B}"/>
              </a:ext>
            </a:extLst>
          </p:cNvPr>
          <p:cNvSpPr>
            <a:spLocks noGrp="1"/>
          </p:cNvSpPr>
          <p:nvPr>
            <p:ph idx="1"/>
          </p:nvPr>
        </p:nvSpPr>
        <p:spPr>
          <a:xfrm>
            <a:off x="332014" y="1792968"/>
            <a:ext cx="11527971" cy="3922032"/>
          </a:xfrm>
        </p:spPr>
        <p:txBody>
          <a:bodyPr/>
          <a:lstStyle/>
          <a:p>
            <a:pPr marL="0" indent="0">
              <a:buNone/>
            </a:pPr>
            <a:r>
              <a:rPr lang="en-US" sz="3600" b="1" dirty="0">
                <a:solidFill>
                  <a:schemeClr val="bg1"/>
                </a:solidFill>
              </a:rPr>
              <a:t>God Used the Nation of Israel to Bring Christ into the World</a:t>
            </a:r>
          </a:p>
          <a:p>
            <a:r>
              <a:rPr lang="en-US" sz="3200" dirty="0">
                <a:solidFill>
                  <a:schemeClr val="bg1"/>
                </a:solidFill>
              </a:rPr>
              <a:t>The role God assigned to fleshly Israel was as a channel to bring the Savior into the world – </a:t>
            </a:r>
            <a:r>
              <a:rPr lang="en-US" sz="3200" dirty="0">
                <a:solidFill>
                  <a:srgbClr val="FFC000"/>
                </a:solidFill>
              </a:rPr>
              <a:t>Romans 9:1-5</a:t>
            </a:r>
          </a:p>
          <a:p>
            <a:r>
              <a:rPr lang="en-US" sz="3200" dirty="0">
                <a:solidFill>
                  <a:schemeClr val="bg1"/>
                </a:solidFill>
              </a:rPr>
              <a:t>This purpose of God was fulfilled in the nation of Israel – </a:t>
            </a:r>
            <a:r>
              <a:rPr lang="en-US" sz="3200" dirty="0">
                <a:solidFill>
                  <a:srgbClr val="FFC000"/>
                </a:solidFill>
              </a:rPr>
              <a:t>Romans 9:6-13</a:t>
            </a:r>
          </a:p>
          <a:p>
            <a:pPr marL="0" indent="0">
              <a:buNone/>
            </a:pPr>
            <a:endParaRPr lang="en-US" dirty="0">
              <a:solidFill>
                <a:schemeClr val="bg1"/>
              </a:solidFill>
            </a:endParaRPr>
          </a:p>
        </p:txBody>
      </p:sp>
    </p:spTree>
    <p:extLst>
      <p:ext uri="{BB962C8B-B14F-4D97-AF65-F5344CB8AC3E}">
        <p14:creationId xmlns:p14="http://schemas.microsoft.com/office/powerpoint/2010/main" val="4034427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613AA-C2B2-6453-8DAC-63584680FE4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274B59-2BD1-BCB5-FF02-29F8B83618B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7F8F505-46FC-A173-11EF-AC028FF0A204}"/>
              </a:ext>
            </a:extLst>
          </p:cNvPr>
          <p:cNvSpPr>
            <a:spLocks noGrp="1"/>
          </p:cNvSpPr>
          <p:nvPr>
            <p:ph type="title"/>
          </p:nvPr>
        </p:nvSpPr>
        <p:spPr>
          <a:xfrm>
            <a:off x="332013" y="233703"/>
            <a:ext cx="11527971" cy="1325563"/>
          </a:xfrm>
        </p:spPr>
        <p:txBody>
          <a:bodyPr>
            <a:normAutofit/>
          </a:bodyPr>
          <a:lstStyle/>
          <a:p>
            <a:pPr algn="ctr"/>
            <a:r>
              <a:rPr lang="en-US" sz="4800" b="1" dirty="0">
                <a:solidFill>
                  <a:schemeClr val="bg1"/>
                </a:solidFill>
              </a:rPr>
              <a:t>The Election of Grace</a:t>
            </a:r>
          </a:p>
        </p:txBody>
      </p:sp>
      <p:sp>
        <p:nvSpPr>
          <p:cNvPr id="3" name="Content Placeholder 2">
            <a:extLst>
              <a:ext uri="{FF2B5EF4-FFF2-40B4-BE49-F238E27FC236}">
                <a16:creationId xmlns:a16="http://schemas.microsoft.com/office/drawing/2014/main" id="{C263A118-AB96-D1F5-5291-B09D88D50B93}"/>
              </a:ext>
            </a:extLst>
          </p:cNvPr>
          <p:cNvSpPr>
            <a:spLocks noGrp="1"/>
          </p:cNvSpPr>
          <p:nvPr>
            <p:ph idx="1"/>
          </p:nvPr>
        </p:nvSpPr>
        <p:spPr>
          <a:xfrm>
            <a:off x="332014" y="1792968"/>
            <a:ext cx="11527971" cy="3922032"/>
          </a:xfrm>
        </p:spPr>
        <p:txBody>
          <a:bodyPr>
            <a:normAutofit/>
          </a:bodyPr>
          <a:lstStyle/>
          <a:p>
            <a:pPr marL="0" indent="0">
              <a:buNone/>
            </a:pPr>
            <a:r>
              <a:rPr lang="en-US" sz="3600" b="1" dirty="0">
                <a:solidFill>
                  <a:schemeClr val="bg1"/>
                </a:solidFill>
              </a:rPr>
              <a:t>God Elected Those Who Have Faith in Christ to be Righteous</a:t>
            </a:r>
          </a:p>
          <a:p>
            <a:r>
              <a:rPr lang="en-US" sz="3200" dirty="0">
                <a:solidFill>
                  <a:schemeClr val="bg1"/>
                </a:solidFill>
              </a:rPr>
              <a:t>The Nation of Israel and their law were not God’s plan for man to be made righteous before Him – </a:t>
            </a:r>
            <a:r>
              <a:rPr lang="en-US" sz="3200" dirty="0">
                <a:solidFill>
                  <a:srgbClr val="FFC000"/>
                </a:solidFill>
              </a:rPr>
              <a:t>Romans 9:3-5; 10:4 </a:t>
            </a:r>
            <a:r>
              <a:rPr lang="en-US" sz="3200" dirty="0">
                <a:solidFill>
                  <a:schemeClr val="bg1"/>
                </a:solidFill>
              </a:rPr>
              <a:t>(</a:t>
            </a:r>
            <a:r>
              <a:rPr lang="en-US" sz="3200" dirty="0">
                <a:solidFill>
                  <a:srgbClr val="FFC000"/>
                </a:solidFill>
              </a:rPr>
              <a:t>cf. Galatians 3:24</a:t>
            </a:r>
            <a:r>
              <a:rPr lang="en-US" sz="3200" dirty="0">
                <a:solidFill>
                  <a:schemeClr val="bg1"/>
                </a:solidFill>
              </a:rPr>
              <a:t>).</a:t>
            </a:r>
          </a:p>
          <a:p>
            <a:r>
              <a:rPr lang="en-US" sz="3200" dirty="0">
                <a:solidFill>
                  <a:schemeClr val="bg1"/>
                </a:solidFill>
              </a:rPr>
              <a:t>Those who have faith in Christ, Jew or Greek, are those who are saved – </a:t>
            </a:r>
            <a:r>
              <a:rPr lang="en-US" sz="3200" dirty="0">
                <a:solidFill>
                  <a:srgbClr val="FFC000"/>
                </a:solidFill>
              </a:rPr>
              <a:t>Romans 10:5-13; 11:1, 5</a:t>
            </a:r>
          </a:p>
          <a:p>
            <a:pPr marL="0" indent="0">
              <a:buNone/>
            </a:pPr>
            <a:endParaRPr lang="en-US" dirty="0">
              <a:solidFill>
                <a:schemeClr val="bg1"/>
              </a:solidFill>
            </a:endParaRPr>
          </a:p>
        </p:txBody>
      </p:sp>
    </p:spTree>
    <p:extLst>
      <p:ext uri="{BB962C8B-B14F-4D97-AF65-F5344CB8AC3E}">
        <p14:creationId xmlns:p14="http://schemas.microsoft.com/office/powerpoint/2010/main" val="2297342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23627-04D3-8856-AD1A-F0FD41FE7B2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53E01E-BF0D-F6F6-9E8A-BFAD0633D6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B4F63FF-CC1F-0339-F88B-0C9085DFFD04}"/>
              </a:ext>
            </a:extLst>
          </p:cNvPr>
          <p:cNvSpPr>
            <a:spLocks noGrp="1"/>
          </p:cNvSpPr>
          <p:nvPr>
            <p:ph type="title"/>
          </p:nvPr>
        </p:nvSpPr>
        <p:spPr>
          <a:xfrm>
            <a:off x="332013" y="233703"/>
            <a:ext cx="11527971" cy="1325563"/>
          </a:xfrm>
        </p:spPr>
        <p:txBody>
          <a:bodyPr>
            <a:normAutofit fontScale="90000"/>
          </a:bodyPr>
          <a:lstStyle/>
          <a:p>
            <a:pPr algn="ctr"/>
            <a:r>
              <a:rPr lang="en-US" sz="4800" b="1" dirty="0">
                <a:solidFill>
                  <a:schemeClr val="bg1"/>
                </a:solidFill>
              </a:rPr>
              <a:t>“Seeking to Establish Their Own Righteousness”</a:t>
            </a:r>
          </a:p>
        </p:txBody>
      </p:sp>
      <p:sp>
        <p:nvSpPr>
          <p:cNvPr id="3" name="Content Placeholder 2">
            <a:extLst>
              <a:ext uri="{FF2B5EF4-FFF2-40B4-BE49-F238E27FC236}">
                <a16:creationId xmlns:a16="http://schemas.microsoft.com/office/drawing/2014/main" id="{F432D3A8-A1AB-5F77-7CEC-5DF8A511B52E}"/>
              </a:ext>
            </a:extLst>
          </p:cNvPr>
          <p:cNvSpPr>
            <a:spLocks noGrp="1"/>
          </p:cNvSpPr>
          <p:nvPr>
            <p:ph idx="1"/>
          </p:nvPr>
        </p:nvSpPr>
        <p:spPr>
          <a:xfrm>
            <a:off x="332014" y="1792968"/>
            <a:ext cx="11527971" cy="3922032"/>
          </a:xfrm>
        </p:spPr>
        <p:txBody>
          <a:bodyPr>
            <a:normAutofit/>
          </a:bodyPr>
          <a:lstStyle/>
          <a:p>
            <a:pPr marL="0" indent="0">
              <a:buNone/>
            </a:pPr>
            <a:r>
              <a:rPr lang="en-US" sz="3600" b="1" dirty="0">
                <a:solidFill>
                  <a:schemeClr val="bg1"/>
                </a:solidFill>
              </a:rPr>
              <a:t>The Nation of Israel Rejected the Christ</a:t>
            </a:r>
          </a:p>
          <a:p>
            <a:r>
              <a:rPr lang="en-US" sz="3200" dirty="0">
                <a:solidFill>
                  <a:schemeClr val="bg1"/>
                </a:solidFill>
              </a:rPr>
              <a:t>When Christ came, they stumbled at Him – </a:t>
            </a:r>
            <a:r>
              <a:rPr lang="en-US" sz="3200" dirty="0">
                <a:solidFill>
                  <a:srgbClr val="FFC000"/>
                </a:solidFill>
              </a:rPr>
              <a:t>Romans 9:32-33</a:t>
            </a:r>
          </a:p>
          <a:p>
            <a:r>
              <a:rPr lang="en-US" sz="3200" dirty="0">
                <a:solidFill>
                  <a:schemeClr val="bg1"/>
                </a:solidFill>
              </a:rPr>
              <a:t>Paul speaks of their </a:t>
            </a:r>
            <a:r>
              <a:rPr lang="en-US" sz="3200" i="1" dirty="0">
                <a:solidFill>
                  <a:schemeClr val="bg1"/>
                </a:solidFill>
              </a:rPr>
              <a:t>“transgression” </a:t>
            </a:r>
            <a:r>
              <a:rPr lang="en-US" sz="3200" dirty="0">
                <a:solidFill>
                  <a:schemeClr val="bg1"/>
                </a:solidFill>
              </a:rPr>
              <a:t>(NASB) in reference to the crucifixion of Christ – </a:t>
            </a:r>
            <a:r>
              <a:rPr lang="en-US" sz="3200" dirty="0">
                <a:solidFill>
                  <a:srgbClr val="FFC000"/>
                </a:solidFill>
              </a:rPr>
              <a:t>Romans 11:11-12 </a:t>
            </a:r>
            <a:r>
              <a:rPr lang="en-US" sz="3200" dirty="0">
                <a:solidFill>
                  <a:schemeClr val="bg1"/>
                </a:solidFill>
              </a:rPr>
              <a:t>(</a:t>
            </a:r>
            <a:r>
              <a:rPr lang="en-US" sz="3200" dirty="0">
                <a:solidFill>
                  <a:srgbClr val="FFC000"/>
                </a:solidFill>
              </a:rPr>
              <a:t>cf. Acts 2:22-24; Matthew 21:42-44; Acts 4:10-12</a:t>
            </a:r>
            <a:r>
              <a:rPr lang="en-US" sz="3200" dirty="0">
                <a:solidFill>
                  <a:schemeClr val="bg1"/>
                </a:solidFill>
              </a:rPr>
              <a:t>)</a:t>
            </a:r>
          </a:p>
          <a:p>
            <a:pPr marL="0" indent="0">
              <a:buNone/>
            </a:pPr>
            <a:endParaRPr lang="en-US" dirty="0">
              <a:solidFill>
                <a:schemeClr val="bg1"/>
              </a:solidFill>
            </a:endParaRPr>
          </a:p>
        </p:txBody>
      </p:sp>
    </p:spTree>
    <p:extLst>
      <p:ext uri="{BB962C8B-B14F-4D97-AF65-F5344CB8AC3E}">
        <p14:creationId xmlns:p14="http://schemas.microsoft.com/office/powerpoint/2010/main" val="4235480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2F9FF-74FD-52BE-91D3-472429C1113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73F5EBE-E331-5F66-9FD5-3C768622541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0E5612-24ED-B837-5275-1F7D0078CE6D}"/>
              </a:ext>
            </a:extLst>
          </p:cNvPr>
          <p:cNvSpPr>
            <a:spLocks noGrp="1"/>
          </p:cNvSpPr>
          <p:nvPr>
            <p:ph type="title"/>
          </p:nvPr>
        </p:nvSpPr>
        <p:spPr>
          <a:xfrm>
            <a:off x="332013" y="233703"/>
            <a:ext cx="11527971" cy="1325563"/>
          </a:xfrm>
        </p:spPr>
        <p:txBody>
          <a:bodyPr>
            <a:normAutofit fontScale="90000"/>
          </a:bodyPr>
          <a:lstStyle/>
          <a:p>
            <a:pPr algn="ctr"/>
            <a:r>
              <a:rPr lang="en-US" sz="4800" b="1" dirty="0">
                <a:solidFill>
                  <a:schemeClr val="bg1"/>
                </a:solidFill>
              </a:rPr>
              <a:t>“Seeking to Establish Their Own Righteousness”</a:t>
            </a:r>
          </a:p>
        </p:txBody>
      </p:sp>
      <p:sp>
        <p:nvSpPr>
          <p:cNvPr id="3" name="Content Placeholder 2">
            <a:extLst>
              <a:ext uri="{FF2B5EF4-FFF2-40B4-BE49-F238E27FC236}">
                <a16:creationId xmlns:a16="http://schemas.microsoft.com/office/drawing/2014/main" id="{648DDECA-E859-2A5C-1C70-84769D885066}"/>
              </a:ext>
            </a:extLst>
          </p:cNvPr>
          <p:cNvSpPr>
            <a:spLocks noGrp="1"/>
          </p:cNvSpPr>
          <p:nvPr>
            <p:ph idx="1"/>
          </p:nvPr>
        </p:nvSpPr>
        <p:spPr>
          <a:xfrm>
            <a:off x="332014" y="1792968"/>
            <a:ext cx="11527971" cy="3922032"/>
          </a:xfrm>
        </p:spPr>
        <p:txBody>
          <a:bodyPr>
            <a:normAutofit/>
          </a:bodyPr>
          <a:lstStyle/>
          <a:p>
            <a:pPr marL="0" indent="0">
              <a:buNone/>
            </a:pPr>
            <a:r>
              <a:rPr lang="en-US" sz="3600" b="1" dirty="0">
                <a:solidFill>
                  <a:schemeClr val="bg1"/>
                </a:solidFill>
              </a:rPr>
              <a:t>The Nation of Israel Sought Righteousness Their Own Way</a:t>
            </a:r>
          </a:p>
          <a:p>
            <a:r>
              <a:rPr lang="en-US" sz="3200" dirty="0">
                <a:solidFill>
                  <a:schemeClr val="bg1"/>
                </a:solidFill>
              </a:rPr>
              <a:t>It is God’s right to choose who He shows mercy to, and when Israel rejected His choice, they were hardened and made a vessel of wrath – </a:t>
            </a:r>
            <a:r>
              <a:rPr lang="en-US" sz="3200" dirty="0">
                <a:solidFill>
                  <a:srgbClr val="FFC000"/>
                </a:solidFill>
              </a:rPr>
              <a:t>Romans 9:14-24</a:t>
            </a:r>
          </a:p>
          <a:p>
            <a:r>
              <a:rPr lang="en-US" sz="3200" dirty="0">
                <a:solidFill>
                  <a:schemeClr val="bg1"/>
                </a:solidFill>
                <a:effectLst/>
                <a:ea typeface="Calibri" panose="020F0502020204030204" pitchFamily="34" charset="0"/>
                <a:cs typeface="Times New Roman" panose="02020603050405020304" pitchFamily="18" charset="0"/>
              </a:rPr>
              <a:t>Israel sought righteousness, but not by God’s way, and therefore did not attain it – </a:t>
            </a:r>
            <a:r>
              <a:rPr lang="en-US" sz="3200" dirty="0">
                <a:solidFill>
                  <a:srgbClr val="FFC000"/>
                </a:solidFill>
                <a:effectLst/>
                <a:ea typeface="Calibri" panose="020F0502020204030204" pitchFamily="34" charset="0"/>
                <a:cs typeface="Times New Roman" panose="02020603050405020304" pitchFamily="18" charset="0"/>
              </a:rPr>
              <a:t>Romans 9:30-33</a:t>
            </a:r>
          </a:p>
          <a:p>
            <a:pPr marL="0" indent="0">
              <a:buNone/>
            </a:pPr>
            <a:endParaRPr lang="en-US" dirty="0">
              <a:solidFill>
                <a:schemeClr val="bg1"/>
              </a:solidFill>
            </a:endParaRPr>
          </a:p>
        </p:txBody>
      </p:sp>
    </p:spTree>
    <p:extLst>
      <p:ext uri="{BB962C8B-B14F-4D97-AF65-F5344CB8AC3E}">
        <p14:creationId xmlns:p14="http://schemas.microsoft.com/office/powerpoint/2010/main" val="1593650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B89CD-85D8-BD88-D014-81B6FB5B167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EB55EEE-A12B-07E5-5EB8-4410B09AAC7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4C0675-927E-85BA-6B05-46319F09EA72}"/>
              </a:ext>
            </a:extLst>
          </p:cNvPr>
          <p:cNvSpPr>
            <a:spLocks noGrp="1"/>
          </p:cNvSpPr>
          <p:nvPr>
            <p:ph type="title"/>
          </p:nvPr>
        </p:nvSpPr>
        <p:spPr>
          <a:xfrm>
            <a:off x="332013" y="233703"/>
            <a:ext cx="11527971" cy="1325563"/>
          </a:xfrm>
        </p:spPr>
        <p:txBody>
          <a:bodyPr>
            <a:normAutofit fontScale="90000"/>
          </a:bodyPr>
          <a:lstStyle/>
          <a:p>
            <a:pPr algn="ctr"/>
            <a:r>
              <a:rPr lang="en-US" sz="4800" b="1" dirty="0">
                <a:solidFill>
                  <a:schemeClr val="bg1"/>
                </a:solidFill>
              </a:rPr>
              <a:t>“Seeking to Establish Their Own Righteousness”</a:t>
            </a:r>
          </a:p>
        </p:txBody>
      </p:sp>
      <p:sp>
        <p:nvSpPr>
          <p:cNvPr id="3" name="Content Placeholder 2">
            <a:extLst>
              <a:ext uri="{FF2B5EF4-FFF2-40B4-BE49-F238E27FC236}">
                <a16:creationId xmlns:a16="http://schemas.microsoft.com/office/drawing/2014/main" id="{7C664372-696D-768F-063C-4A0FD7107D6A}"/>
              </a:ext>
            </a:extLst>
          </p:cNvPr>
          <p:cNvSpPr>
            <a:spLocks noGrp="1"/>
          </p:cNvSpPr>
          <p:nvPr>
            <p:ph idx="1"/>
          </p:nvPr>
        </p:nvSpPr>
        <p:spPr>
          <a:xfrm>
            <a:off x="332014" y="1792968"/>
            <a:ext cx="11527971" cy="3922032"/>
          </a:xfrm>
        </p:spPr>
        <p:txBody>
          <a:bodyPr>
            <a:normAutofit/>
          </a:bodyPr>
          <a:lstStyle/>
          <a:p>
            <a:pPr marL="0" indent="0">
              <a:buNone/>
            </a:pPr>
            <a:r>
              <a:rPr lang="en-US" sz="3600" b="1" dirty="0">
                <a:solidFill>
                  <a:schemeClr val="bg1"/>
                </a:solidFill>
              </a:rPr>
              <a:t>The Nation of Israel Sought Righteousness Their Own Way</a:t>
            </a:r>
          </a:p>
          <a:p>
            <a:r>
              <a:rPr lang="en-US" sz="3200" dirty="0">
                <a:solidFill>
                  <a:schemeClr val="bg1"/>
                </a:solidFill>
                <a:effectLst/>
                <a:ea typeface="Calibri" panose="020F0502020204030204" pitchFamily="34" charset="0"/>
                <a:cs typeface="Times New Roman" panose="02020603050405020304" pitchFamily="18" charset="0"/>
              </a:rPr>
              <a:t>Israel’s rejection of God’s plan of righteousness is without excuse. It was revealed to them, but they rejected it, and did not obey – </a:t>
            </a:r>
            <a:r>
              <a:rPr lang="en-US" sz="3200" dirty="0">
                <a:solidFill>
                  <a:srgbClr val="FFC000"/>
                </a:solidFill>
                <a:effectLst/>
                <a:ea typeface="Calibri" panose="020F0502020204030204" pitchFamily="34" charset="0"/>
                <a:cs typeface="Times New Roman" panose="02020603050405020304" pitchFamily="18" charset="0"/>
              </a:rPr>
              <a:t>Romans 10:1-3, 16-21</a:t>
            </a:r>
          </a:p>
          <a:p>
            <a:pPr marL="0" indent="0">
              <a:buNone/>
            </a:pPr>
            <a:r>
              <a:rPr lang="en-US" sz="3600" b="1" dirty="0">
                <a:solidFill>
                  <a:schemeClr val="bg1"/>
                </a:solidFill>
                <a:ea typeface="Calibri" panose="020F0502020204030204" pitchFamily="34" charset="0"/>
                <a:cs typeface="Times New Roman" panose="02020603050405020304" pitchFamily="18" charset="0"/>
              </a:rPr>
              <a:t>The Nation of Israel Has a Faithful Remnant Who Accepted the Christ </a:t>
            </a:r>
            <a:r>
              <a:rPr lang="en-US" sz="3200" dirty="0">
                <a:solidFill>
                  <a:schemeClr val="bg1"/>
                </a:solidFill>
                <a:ea typeface="Calibri" panose="020F0502020204030204" pitchFamily="34" charset="0"/>
                <a:cs typeface="Times New Roman" panose="02020603050405020304" pitchFamily="18" charset="0"/>
              </a:rPr>
              <a:t>(</a:t>
            </a:r>
            <a:r>
              <a:rPr lang="en-US" sz="3200" dirty="0">
                <a:solidFill>
                  <a:srgbClr val="FFC000"/>
                </a:solidFill>
                <a:ea typeface="Calibri" panose="020F0502020204030204" pitchFamily="34" charset="0"/>
                <a:cs typeface="Times New Roman" panose="02020603050405020304" pitchFamily="18" charset="0"/>
              </a:rPr>
              <a:t>Romans 11:1-6</a:t>
            </a:r>
            <a:r>
              <a:rPr lang="en-US" sz="3200" dirty="0">
                <a:solidFill>
                  <a:schemeClr val="bg1"/>
                </a:solidFill>
                <a:ea typeface="Calibri" panose="020F0502020204030204" pitchFamily="34" charset="0"/>
                <a:cs typeface="Times New Roman" panose="02020603050405020304" pitchFamily="18" charset="0"/>
              </a:rPr>
              <a:t>)</a:t>
            </a:r>
            <a:endParaRPr lang="en-US" sz="3200" dirty="0">
              <a:solidFill>
                <a:schemeClr val="bg1"/>
              </a:solidFill>
              <a:effectLst/>
              <a:ea typeface="Calibri" panose="020F0502020204030204" pitchFamily="34" charset="0"/>
              <a:cs typeface="Times New Roman" panose="02020603050405020304" pitchFamily="18" charset="0"/>
            </a:endParaRPr>
          </a:p>
          <a:p>
            <a:pPr marL="0" indent="0">
              <a:buNone/>
            </a:pPr>
            <a:endParaRPr lang="en-US" dirty="0">
              <a:solidFill>
                <a:schemeClr val="bg1"/>
              </a:solidFill>
            </a:endParaRPr>
          </a:p>
        </p:txBody>
      </p:sp>
    </p:spTree>
    <p:extLst>
      <p:ext uri="{BB962C8B-B14F-4D97-AF65-F5344CB8AC3E}">
        <p14:creationId xmlns:p14="http://schemas.microsoft.com/office/powerpoint/2010/main" val="2957672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DF997-45C8-6162-AF54-0A406DB2675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377F1AA-362F-9E46-D24F-4084C5CBFC3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0E0EEB-75F2-7877-A659-6A63C3A3CF87}"/>
              </a:ext>
            </a:extLst>
          </p:cNvPr>
          <p:cNvSpPr>
            <a:spLocks noGrp="1"/>
          </p:cNvSpPr>
          <p:nvPr>
            <p:ph type="title"/>
          </p:nvPr>
        </p:nvSpPr>
        <p:spPr>
          <a:xfrm>
            <a:off x="332013" y="233703"/>
            <a:ext cx="11527971" cy="1325563"/>
          </a:xfrm>
        </p:spPr>
        <p:txBody>
          <a:bodyPr>
            <a:normAutofit/>
          </a:bodyPr>
          <a:lstStyle/>
          <a:p>
            <a:pPr algn="ctr"/>
            <a:r>
              <a:rPr lang="en-US" sz="4800" b="1" dirty="0">
                <a:solidFill>
                  <a:schemeClr val="bg1"/>
                </a:solidFill>
              </a:rPr>
              <a:t>When Grace is Dictated by Man</a:t>
            </a:r>
          </a:p>
        </p:txBody>
      </p:sp>
      <p:sp>
        <p:nvSpPr>
          <p:cNvPr id="3" name="Content Placeholder 2">
            <a:extLst>
              <a:ext uri="{FF2B5EF4-FFF2-40B4-BE49-F238E27FC236}">
                <a16:creationId xmlns:a16="http://schemas.microsoft.com/office/drawing/2014/main" id="{1DE6E094-13DC-5344-260B-84DCFBADC692}"/>
              </a:ext>
            </a:extLst>
          </p:cNvPr>
          <p:cNvSpPr>
            <a:spLocks noGrp="1"/>
          </p:cNvSpPr>
          <p:nvPr>
            <p:ph idx="1"/>
          </p:nvPr>
        </p:nvSpPr>
        <p:spPr>
          <a:xfrm>
            <a:off x="332014" y="1792968"/>
            <a:ext cx="11527971" cy="3922032"/>
          </a:xfrm>
        </p:spPr>
        <p:txBody>
          <a:bodyPr>
            <a:normAutofit/>
          </a:bodyPr>
          <a:lstStyle/>
          <a:p>
            <a:r>
              <a:rPr lang="en-US" sz="3200" dirty="0">
                <a:solidFill>
                  <a:schemeClr val="bg1"/>
                </a:solidFill>
                <a:effectLst/>
                <a:ea typeface="Calibri" panose="020F0502020204030204" pitchFamily="34" charset="0"/>
                <a:cs typeface="Times New Roman" panose="02020603050405020304" pitchFamily="18" charset="0"/>
              </a:rPr>
              <a:t>The fundamental flaw is operating from man’s wisdom, rather than what God has revealed – </a:t>
            </a:r>
            <a:r>
              <a:rPr lang="en-US" sz="3200" dirty="0">
                <a:solidFill>
                  <a:srgbClr val="FFC000"/>
                </a:solidFill>
                <a:effectLst/>
                <a:ea typeface="Calibri" panose="020F0502020204030204" pitchFamily="34" charset="0"/>
                <a:cs typeface="Times New Roman" panose="02020603050405020304" pitchFamily="18" charset="0"/>
              </a:rPr>
              <a:t>Romans 10:2-3</a:t>
            </a:r>
          </a:p>
          <a:p>
            <a:pPr lvl="1"/>
            <a:r>
              <a:rPr lang="en-US" sz="3200" dirty="0">
                <a:solidFill>
                  <a:schemeClr val="bg1"/>
                </a:solidFill>
              </a:rPr>
              <a:t>Their failure to obtain what they sought was due to their own wisdom – </a:t>
            </a:r>
            <a:r>
              <a:rPr lang="en-US" sz="3200" dirty="0">
                <a:solidFill>
                  <a:srgbClr val="FFC000"/>
                </a:solidFill>
              </a:rPr>
              <a:t>Romans 11:7-8</a:t>
            </a:r>
            <a:r>
              <a:rPr lang="en-US" sz="3200" dirty="0">
                <a:solidFill>
                  <a:schemeClr val="bg1"/>
                </a:solidFill>
              </a:rPr>
              <a:t> (</a:t>
            </a:r>
            <a:r>
              <a:rPr lang="en-US" sz="3200" dirty="0">
                <a:solidFill>
                  <a:srgbClr val="FFC000"/>
                </a:solidFill>
              </a:rPr>
              <a:t>Isaiah 29:9-10, 13; Deuteronomy 29:4</a:t>
            </a:r>
            <a:r>
              <a:rPr lang="en-US" sz="3200" dirty="0">
                <a:solidFill>
                  <a:schemeClr val="bg1"/>
                </a:solidFill>
              </a:rPr>
              <a:t>)</a:t>
            </a:r>
          </a:p>
          <a:p>
            <a:pPr lvl="1"/>
            <a:r>
              <a:rPr lang="en-US" sz="3200" dirty="0">
                <a:solidFill>
                  <a:schemeClr val="bg1"/>
                </a:solidFill>
              </a:rPr>
              <a:t>Their position was taken for granted, and blinded them to the truth – </a:t>
            </a:r>
            <a:r>
              <a:rPr lang="en-US" sz="3200" dirty="0">
                <a:solidFill>
                  <a:srgbClr val="FFC000"/>
                </a:solidFill>
              </a:rPr>
              <a:t>Romans 11:9-10 </a:t>
            </a:r>
            <a:r>
              <a:rPr lang="en-US" sz="3200" dirty="0">
                <a:solidFill>
                  <a:schemeClr val="bg1"/>
                </a:solidFill>
              </a:rPr>
              <a:t>(</a:t>
            </a:r>
            <a:r>
              <a:rPr lang="en-US" sz="3200" dirty="0">
                <a:solidFill>
                  <a:srgbClr val="FFC000"/>
                </a:solidFill>
              </a:rPr>
              <a:t>cf. Psalm 69:22-23</a:t>
            </a:r>
            <a:r>
              <a:rPr lang="en-US" sz="3200" dirty="0">
                <a:solidFill>
                  <a:schemeClr val="bg1"/>
                </a:solidFill>
              </a:rPr>
              <a:t>)</a:t>
            </a:r>
          </a:p>
        </p:txBody>
      </p:sp>
    </p:spTree>
    <p:extLst>
      <p:ext uri="{BB962C8B-B14F-4D97-AF65-F5344CB8AC3E}">
        <p14:creationId xmlns:p14="http://schemas.microsoft.com/office/powerpoint/2010/main" val="1856525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F7F14-05E1-ADD2-482B-80CE7FE446A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0B432F5-E9D1-77E4-D6C7-F6F63A7EB28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FB064B-B277-2014-77AF-8B2B43145720}"/>
              </a:ext>
            </a:extLst>
          </p:cNvPr>
          <p:cNvSpPr>
            <a:spLocks noGrp="1"/>
          </p:cNvSpPr>
          <p:nvPr>
            <p:ph type="title"/>
          </p:nvPr>
        </p:nvSpPr>
        <p:spPr>
          <a:xfrm>
            <a:off x="332013" y="233703"/>
            <a:ext cx="11527971" cy="1325563"/>
          </a:xfrm>
        </p:spPr>
        <p:txBody>
          <a:bodyPr>
            <a:normAutofit/>
          </a:bodyPr>
          <a:lstStyle/>
          <a:p>
            <a:pPr algn="ctr"/>
            <a:r>
              <a:rPr lang="en-US" sz="4800" b="1" dirty="0">
                <a:solidFill>
                  <a:schemeClr val="bg1"/>
                </a:solidFill>
              </a:rPr>
              <a:t>When Grace is Dictated by Man</a:t>
            </a:r>
          </a:p>
        </p:txBody>
      </p:sp>
      <p:sp>
        <p:nvSpPr>
          <p:cNvPr id="3" name="Content Placeholder 2">
            <a:extLst>
              <a:ext uri="{FF2B5EF4-FFF2-40B4-BE49-F238E27FC236}">
                <a16:creationId xmlns:a16="http://schemas.microsoft.com/office/drawing/2014/main" id="{778C4786-F3F2-4AA5-D0AB-86C4646B8983}"/>
              </a:ext>
            </a:extLst>
          </p:cNvPr>
          <p:cNvSpPr>
            <a:spLocks noGrp="1"/>
          </p:cNvSpPr>
          <p:nvPr>
            <p:ph idx="1"/>
          </p:nvPr>
        </p:nvSpPr>
        <p:spPr>
          <a:xfrm>
            <a:off x="332014" y="1792968"/>
            <a:ext cx="11527971" cy="3922032"/>
          </a:xfrm>
        </p:spPr>
        <p:txBody>
          <a:bodyPr>
            <a:normAutofit/>
          </a:bodyPr>
          <a:lstStyle/>
          <a:p>
            <a:r>
              <a:rPr lang="en-US" sz="3200" b="1" dirty="0">
                <a:solidFill>
                  <a:schemeClr val="bg1"/>
                </a:solidFill>
                <a:effectLst/>
                <a:ea typeface="Calibri" panose="020F0502020204030204" pitchFamily="34" charset="0"/>
                <a:cs typeface="Times New Roman" panose="02020603050405020304" pitchFamily="18" charset="0"/>
              </a:rPr>
              <a:t>Even if we understand salvation is by grace, not meritorio</a:t>
            </a:r>
            <a:r>
              <a:rPr lang="en-US" sz="3200" b="1" dirty="0">
                <a:solidFill>
                  <a:schemeClr val="bg1"/>
                </a:solidFill>
                <a:ea typeface="Calibri" panose="020F0502020204030204" pitchFamily="34" charset="0"/>
                <a:cs typeface="Times New Roman" panose="02020603050405020304" pitchFamily="18" charset="0"/>
              </a:rPr>
              <a:t>us works, if we operate on the human wisdom of religious error, we will pervert God’s grace, then it is no longer grace. </a:t>
            </a:r>
            <a:r>
              <a:rPr lang="en-US" sz="3200" dirty="0">
                <a:solidFill>
                  <a:schemeClr val="bg1"/>
                </a:solidFill>
                <a:ea typeface="Calibri" panose="020F0502020204030204" pitchFamily="34" charset="0"/>
                <a:cs typeface="Times New Roman" panose="02020603050405020304" pitchFamily="18" charset="0"/>
              </a:rPr>
              <a:t>(</a:t>
            </a:r>
            <a:r>
              <a:rPr lang="en-US" sz="3200" dirty="0">
                <a:solidFill>
                  <a:srgbClr val="FFC000"/>
                </a:solidFill>
                <a:ea typeface="Calibri" panose="020F0502020204030204" pitchFamily="34" charset="0"/>
                <a:cs typeface="Times New Roman" panose="02020603050405020304" pitchFamily="18" charset="0"/>
              </a:rPr>
              <a:t>cf. Galatians 1:6-7</a:t>
            </a:r>
            <a:r>
              <a:rPr lang="en-US" sz="3200" dirty="0">
                <a:solidFill>
                  <a:schemeClr val="bg1"/>
                </a:solidFill>
                <a:ea typeface="Calibri" panose="020F0502020204030204" pitchFamily="34" charset="0"/>
                <a:cs typeface="Times New Roman" panose="02020603050405020304" pitchFamily="18" charset="0"/>
              </a:rPr>
              <a:t>)</a:t>
            </a:r>
          </a:p>
          <a:p>
            <a:r>
              <a:rPr lang="en-US" sz="3200" dirty="0">
                <a:solidFill>
                  <a:schemeClr val="bg1"/>
                </a:solidFill>
                <a:cs typeface="Times New Roman" panose="02020603050405020304" pitchFamily="18" charset="0"/>
              </a:rPr>
              <a:t>Only by submitting to God’s plan can we be saved – </a:t>
            </a:r>
            <a:r>
              <a:rPr lang="en-US" sz="3200" dirty="0">
                <a:solidFill>
                  <a:srgbClr val="FFC000"/>
                </a:solidFill>
                <a:cs typeface="Times New Roman" panose="02020603050405020304" pitchFamily="18" charset="0"/>
              </a:rPr>
              <a:t>Romans 10:3; 11:5</a:t>
            </a:r>
            <a:endParaRPr lang="en-US" sz="3200" dirty="0">
              <a:solidFill>
                <a:srgbClr val="FFC000"/>
              </a:solidFill>
            </a:endParaRPr>
          </a:p>
        </p:txBody>
      </p:sp>
    </p:spTree>
    <p:extLst>
      <p:ext uri="{BB962C8B-B14F-4D97-AF65-F5344CB8AC3E}">
        <p14:creationId xmlns:p14="http://schemas.microsoft.com/office/powerpoint/2010/main" val="3295685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431</TotalTime>
  <Words>938</Words>
  <Application>Microsoft Macintosh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Times New Roman</vt:lpstr>
      <vt:lpstr>Office Theme</vt:lpstr>
      <vt:lpstr>PowerPoint Presentation</vt:lpstr>
      <vt:lpstr>PowerPoint Presentation</vt:lpstr>
      <vt:lpstr>The Election of Grace</vt:lpstr>
      <vt:lpstr>The Election of Grace</vt:lpstr>
      <vt:lpstr>“Seeking to Establish Their Own Righteousness”</vt:lpstr>
      <vt:lpstr>“Seeking to Establish Their Own Righteousness”</vt:lpstr>
      <vt:lpstr>“Seeking to Establish Their Own Righteousness”</vt:lpstr>
      <vt:lpstr>When Grace is Dictated by Man</vt:lpstr>
      <vt:lpstr>When Grace is Dictated by Man</vt:lpstr>
      <vt:lpstr>When Grace Performs Saving Work on the Heart Separate from the Word</vt:lpstr>
      <vt:lpstr>When Grace Performs Saving Work on the Heart Separate from the Word</vt:lpstr>
      <vt:lpstr>When Grace Saves by Faith Alone</vt:lpstr>
      <vt:lpstr>When Grace Saves by Faith Alone</vt:lpstr>
      <vt:lpstr>When Grace Substitutes Christ’s Perfect Obedience as My Own</vt:lpstr>
      <vt:lpstr>When Grace Substitutes Christ’s Perfect Obedience as My Own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Jeremiah Cox</dc:creator>
  <cp:lastModifiedBy>Jeremiah Cox</cp:lastModifiedBy>
  <cp:revision>5</cp:revision>
  <dcterms:created xsi:type="dcterms:W3CDTF">2024-10-19T13:54:44Z</dcterms:created>
  <dcterms:modified xsi:type="dcterms:W3CDTF">2024-10-19T21:05:55Z</dcterms:modified>
</cp:coreProperties>
</file>