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812-0EBF-6810-4164-CBEA66754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4F856-5B4F-B8D9-B210-01DB2BF6C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72496-B97C-5D22-2FD5-F7AE7E34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E1A2C-DEDE-C935-B009-36ACAC05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0D666-D3EF-A7D8-2973-8EC3A94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6ADF-FF0E-78CF-81C8-94A7467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762A9-E89D-677E-F630-A94662A5D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C52F-30BE-FB8D-15F1-D4187AE1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E961F-7457-D054-0D4B-DEDC277B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BA467-9C3F-4089-23F7-538F0B0F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EECF7-1DFF-4E57-2C10-E3FE97221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6207E-0F0F-BB80-5EEF-67B89A67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0B457-329C-3143-8833-E0776E01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B82-A3A8-F191-C369-A76AB4E0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6071-5961-0285-C802-3CB7B7C4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C792-FC7C-120B-EA8D-0A10AE2E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BD1D-9B3B-184D-AC5F-D501C9A6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90AF3-D115-3FED-5151-6A86198F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E2639-2EA7-2183-B921-EFE95AD1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B603-8F04-5088-3A09-57533E00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DA3A-559E-37E5-E51A-67ACD271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AC7A8-786C-97AF-29E2-C0E934DEB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A643C-88D5-CB20-5DBF-AD0639D1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683E-0D8C-0C02-68F9-607E723B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392F1-2E7C-1C60-EA81-761B6EAB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6EB7-413D-1A55-A85A-B1E10EE9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0777-58AB-D513-A7C9-0B500F7F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C8AA3-7CEA-D1B2-3A85-43B1907E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091EA-1920-7F42-2E92-FAF7B030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DA9D-76F6-D02F-B886-04037B28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84926-0853-1F1D-FC7B-209A1DE0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D8BF-F5AA-F2A7-1F9B-E8A99856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B10FA-5066-15DA-73E0-FB630A31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C5F32-93E7-5BEB-2E51-86761F74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832B1-C347-1A29-C0EF-B33E11361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3BFFE-B9CB-BB6F-CD97-AE5B1231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15A06-ABC6-F45C-A884-28D53FA2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0E75C-86D2-BBF0-BB7D-630035FF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A7135-FA0A-C9F4-E8F0-09742923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DDD3-E8E7-1536-0A74-FC71CF0C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D2D05-9C85-D410-1322-CE4B0082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7D02F-2997-221C-D491-7CBF236E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F3E9-AB36-3A89-7C7F-EC62AB75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97EA1-9B77-33E3-3984-769714DE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77125-6D37-5097-EF1F-EAF0B6EE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C748-337D-7C56-B330-A55534DB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E98E-8E79-D3A4-606C-8F5CAADB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6ABB-38A5-8832-D651-667230FA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C0DAD-726F-31AF-74E6-AD8ED9998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78E42-F997-7073-FCE3-E4D79E04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36F42-D4A8-E676-B77A-2909A960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C5AA4-DEF4-46CB-94E8-5555F98A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789A-F21D-1B78-B580-EE5595FB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98B18-D1B0-F463-0D7B-ADBBA9BB6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A3D45-C17E-A1DA-105E-51CD461D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7BA64-BB07-74A0-F37A-05370DB8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09EFB-F5E6-2A77-B8CE-96E56567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B6187-DAC6-A48C-9D9F-019A98FC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BCFB4-F424-2588-8621-70E3AD4B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C076A-A996-2196-768F-A17129300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4DB6-E326-5ACC-F55B-479E76DCE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1484F5-8DEA-C94A-B9EB-883474A35C04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8BAF-F166-9034-68DF-92B0B1830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010B9-E7AD-8430-4B1E-6CB827CD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A3450-AA62-B847-8B82-FCF30122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9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4A8E-B9BE-3F9D-2265-482137DD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C939A-DADF-C762-3169-6C3F90BF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07908-9955-F859-CA2C-6C143B38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233437"/>
                </a:solidFill>
              </a:rPr>
              <a:t>Regarding autonomy – What is a congregation’s responsibility for calling out error preached or practiced by another congregation? What about for preachers?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7172-C1AD-5086-2483-3E31DC27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Autonomy (self-government) represents a congregation’s independence and freedom to do the will of Christ regardless of what others do. (</a:t>
            </a:r>
            <a:r>
              <a:rPr lang="en-US" sz="3200" dirty="0">
                <a:solidFill>
                  <a:srgbClr val="FFC000"/>
                </a:solidFill>
              </a:rPr>
              <a:t>cf. 1 Peter 5:1-4; Revelation 2-3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Truth transcends locality – </a:t>
            </a:r>
            <a:r>
              <a:rPr lang="en-US" sz="3200" dirty="0">
                <a:solidFill>
                  <a:srgbClr val="FFC000"/>
                </a:solidFill>
              </a:rPr>
              <a:t>1 Corinthians 4:17; 14:36-38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One church admonishing or encouraging another is not wrong – </a:t>
            </a:r>
            <a:r>
              <a:rPr lang="en-US" sz="3200" dirty="0">
                <a:solidFill>
                  <a:srgbClr val="FFC000"/>
                </a:solidFill>
              </a:rPr>
              <a:t>Acts 15:22-23, 30-31; 16:4-5; 1 Timothy 3:15</a:t>
            </a:r>
          </a:p>
        </p:txBody>
      </p:sp>
    </p:spTree>
    <p:extLst>
      <p:ext uri="{BB962C8B-B14F-4D97-AF65-F5344CB8AC3E}">
        <p14:creationId xmlns:p14="http://schemas.microsoft.com/office/powerpoint/2010/main" val="297062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12124-35EE-2F35-DDC3-1E92DF79B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86314-21D4-E96D-B200-4D7862F2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ACF0E-03B2-A4B0-C98D-5D130400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233437"/>
                </a:solidFill>
              </a:rPr>
              <a:t>Regarding autonomy – What is a congregation’s responsibility for calling out error preached or practiced by another congregation? What about for preachers?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A36F-BD91-D93D-D75B-31E153BC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Autonomy (self-government) represents a congregation’s independence and freedom to do the will of Christ regardless of what others do. (</a:t>
            </a:r>
            <a:r>
              <a:rPr lang="en-US" sz="3200" dirty="0">
                <a:solidFill>
                  <a:srgbClr val="FFC000"/>
                </a:solidFill>
              </a:rPr>
              <a:t>cf. 1 Peter 5:1-4; Revelation 2-3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Responsibility inherent in autonomy – </a:t>
            </a:r>
            <a:r>
              <a:rPr lang="en-US" sz="3200" dirty="0">
                <a:solidFill>
                  <a:srgbClr val="FFC000"/>
                </a:solidFill>
              </a:rPr>
              <a:t>Acts 20:28-31; Titus 1:9; Romans 16:17-18</a:t>
            </a:r>
            <a:r>
              <a:rPr lang="en-US" sz="3200" dirty="0">
                <a:solidFill>
                  <a:schemeClr val="bg1"/>
                </a:solidFill>
              </a:rPr>
              <a:t> – defending truth and protecting the congregation.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Bible does not give pattern for seeking out conflict, but it does give pattern for reacting appropriately to it – </a:t>
            </a:r>
            <a:r>
              <a:rPr lang="en-US" sz="3200" dirty="0">
                <a:solidFill>
                  <a:srgbClr val="FFC000"/>
                </a:solidFill>
              </a:rPr>
              <a:t>Jude 3</a:t>
            </a:r>
          </a:p>
        </p:txBody>
      </p:sp>
    </p:spTree>
    <p:extLst>
      <p:ext uri="{BB962C8B-B14F-4D97-AF65-F5344CB8AC3E}">
        <p14:creationId xmlns:p14="http://schemas.microsoft.com/office/powerpoint/2010/main" val="82826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5F8E6-8B7A-6D9E-D334-341E471DA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2E80F-1726-E611-F359-8C35EC39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39FCD-30AA-1E10-7098-D296A825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2334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the New Testament say about tithing or contribution?</a:t>
            </a:r>
            <a:r>
              <a:rPr lang="en-US" sz="4000" dirty="0">
                <a:solidFill>
                  <a:srgbClr val="233437"/>
                </a:solidFill>
                <a:effectLst/>
              </a:rPr>
              <a:t> </a:t>
            </a:r>
            <a:endParaRPr lang="en-US" sz="3200" dirty="0">
              <a:solidFill>
                <a:srgbClr val="2334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2BFD-99CC-6A2A-43F9-1B8F1B81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Tithing is an Old Testament command that the New Testament does not give – </a:t>
            </a:r>
            <a:r>
              <a:rPr lang="en-US" sz="3200" dirty="0">
                <a:solidFill>
                  <a:srgbClr val="FFC000"/>
                </a:solidFill>
              </a:rPr>
              <a:t>Colossians 2:14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New Testament commands a free-will offering from the heart as one prospers – </a:t>
            </a:r>
            <a:r>
              <a:rPr lang="en-US" sz="3200" dirty="0">
                <a:solidFill>
                  <a:srgbClr val="FFC000"/>
                </a:solidFill>
              </a:rPr>
              <a:t>1 Corinthians 16:2; 2 Corinthians 8:12; 9:5-7</a:t>
            </a:r>
          </a:p>
        </p:txBody>
      </p:sp>
    </p:spTree>
    <p:extLst>
      <p:ext uri="{BB962C8B-B14F-4D97-AF65-F5344CB8AC3E}">
        <p14:creationId xmlns:p14="http://schemas.microsoft.com/office/powerpoint/2010/main" val="116516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82547-9AB1-A4A2-6A0C-4B146C2A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8E48E-401A-DEF7-E1F9-7818ABE2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B2F35-FE51-DAD4-2EF4-30707138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2334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young adults, how does one determine how much to contribute when they may not have full time work? </a:t>
            </a:r>
            <a:endParaRPr lang="en-US" sz="3200" dirty="0">
              <a:solidFill>
                <a:srgbClr val="2334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BAB4-314F-1F54-41CD-FC56D29C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Corinthians 16:2; 2 Corinthians 8:12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this contribution is </a:t>
            </a: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“as he may prosper,” “according to what one has.”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an</a:t>
            </a:r>
            <a:r>
              <a:rPr lang="en-US" sz="3200" dirty="0">
                <a:solidFill>
                  <a:schemeClr val="bg1"/>
                </a:solidFill>
              </a:rPr>
              <a:t> – “A particle peculiar to Gk. (Hom.+) </a:t>
            </a:r>
            <a:r>
              <a:rPr lang="en-US" sz="3200" b="1" dirty="0">
                <a:solidFill>
                  <a:schemeClr val="bg1"/>
                </a:solidFill>
              </a:rPr>
              <a:t>denoting aspect of contingency</a:t>
            </a:r>
            <a:r>
              <a:rPr lang="en-US" sz="3200" dirty="0">
                <a:solidFill>
                  <a:schemeClr val="bg1"/>
                </a:solidFill>
              </a:rPr>
              <a:t>, incapable of translation by a single English word; </a:t>
            </a:r>
            <a:r>
              <a:rPr lang="en-US" sz="3200" b="1" dirty="0">
                <a:solidFill>
                  <a:schemeClr val="bg1"/>
                </a:solidFill>
              </a:rPr>
              <a:t>it denotes that the action of the verb is dependent on some circumstance or condition</a:t>
            </a:r>
            <a:r>
              <a:rPr lang="en-US" sz="3200" dirty="0">
                <a:solidFill>
                  <a:schemeClr val="bg1"/>
                </a:solidFill>
              </a:rPr>
              <a:t>” (BDAG)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One with an irregular income will have irregular giving, but still according to the pattern – </a:t>
            </a:r>
            <a:r>
              <a:rPr lang="en-US" sz="3200" dirty="0">
                <a:solidFill>
                  <a:srgbClr val="FFC000"/>
                </a:solidFill>
              </a:rPr>
              <a:t>2 Corinthians 9:6-7</a:t>
            </a:r>
          </a:p>
        </p:txBody>
      </p:sp>
    </p:spTree>
    <p:extLst>
      <p:ext uri="{BB962C8B-B14F-4D97-AF65-F5344CB8AC3E}">
        <p14:creationId xmlns:p14="http://schemas.microsoft.com/office/powerpoint/2010/main" val="305493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15FFF-2AEB-62A5-FE3C-75CC5ED8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A780E-1CCD-6309-61C2-4A89FCAC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8D1E-4311-D3F1-BB00-01F3DC6E5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FC40E-1D79-D688-17DC-0DC9C69F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3E269-0B12-5506-601E-0EFE3601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08D99-4788-E4D2-B9EF-C64B18C4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74CB4-A3ED-2C23-7A05-456C4A12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33437"/>
                </a:solidFill>
              </a:rPr>
              <a:t>What or who established God’s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9399-74BD-0B5B-6C73-B067595F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definition is telling – </a:t>
            </a:r>
            <a:r>
              <a:rPr lang="en-US" sz="3200" i="1" dirty="0" err="1">
                <a:solidFill>
                  <a:schemeClr val="bg1"/>
                </a:solidFill>
              </a:rPr>
              <a:t>exousia</a:t>
            </a:r>
            <a:r>
              <a:rPr lang="en-US" sz="3200" dirty="0">
                <a:solidFill>
                  <a:schemeClr val="bg1"/>
                </a:solidFill>
              </a:rPr>
              <a:t> (BDAG)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(1) a state of control over </a:t>
            </a:r>
            <a:r>
              <a:rPr lang="en-US" sz="3200" dirty="0" err="1">
                <a:solidFill>
                  <a:schemeClr val="bg1"/>
                </a:solidFill>
              </a:rPr>
              <a:t>someth</a:t>
            </a:r>
            <a:r>
              <a:rPr lang="en-US" sz="3200" dirty="0">
                <a:solidFill>
                  <a:schemeClr val="bg1"/>
                </a:solidFill>
              </a:rPr>
              <a:t>., freedom of choice, right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(2) potential or resource to command, control, or govern, capability, might, power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(3) the right to control or command, authority, absolute power, warrant </a:t>
            </a:r>
          </a:p>
        </p:txBody>
      </p:sp>
    </p:spTree>
    <p:extLst>
      <p:ext uri="{BB962C8B-B14F-4D97-AF65-F5344CB8AC3E}">
        <p14:creationId xmlns:p14="http://schemas.microsoft.com/office/powerpoint/2010/main" val="256947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9DC97-938A-8185-DE54-E8BC862D7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F614E-36D9-BC51-B82E-DCD853F6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AD07B-7A56-7113-5C3A-084C503B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33437"/>
                </a:solidFill>
              </a:rPr>
              <a:t>What or who established God’s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60A2-54F8-66B5-111C-487F9AD9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God’s authority is inherent, any other authority is given by Him.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does as He pleases – </a:t>
            </a:r>
            <a:r>
              <a:rPr lang="en-US" sz="3200" dirty="0">
                <a:solidFill>
                  <a:srgbClr val="FFC000"/>
                </a:solidFill>
              </a:rPr>
              <a:t>Psalm 115:3, 15-16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is the only God – </a:t>
            </a:r>
            <a:r>
              <a:rPr lang="en-US" sz="3200" dirty="0">
                <a:solidFill>
                  <a:srgbClr val="FFC000"/>
                </a:solidFill>
              </a:rPr>
              <a:t>Psalm 135:5-7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1 Cor. 8:4-6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“For of Him and through Him and to Him are all things, to whom be glory forever. Amen.”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Romans 11:36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Authority – Of (</a:t>
            </a:r>
            <a:r>
              <a:rPr lang="en-US" sz="3200" dirty="0">
                <a:solidFill>
                  <a:srgbClr val="FFC000"/>
                </a:solidFill>
              </a:rPr>
              <a:t>Romans 13:1</a:t>
            </a:r>
            <a:r>
              <a:rPr lang="en-US" sz="3200" dirty="0">
                <a:solidFill>
                  <a:schemeClr val="bg1"/>
                </a:solidFill>
              </a:rPr>
              <a:t>); Through (</a:t>
            </a:r>
            <a:r>
              <a:rPr lang="en-US" sz="3200" dirty="0">
                <a:solidFill>
                  <a:srgbClr val="FFC000"/>
                </a:solidFill>
              </a:rPr>
              <a:t>John 19:11</a:t>
            </a:r>
            <a:r>
              <a:rPr lang="en-US" sz="3200" dirty="0">
                <a:solidFill>
                  <a:schemeClr val="bg1"/>
                </a:solidFill>
              </a:rPr>
              <a:t>); To (</a:t>
            </a:r>
            <a:r>
              <a:rPr lang="en-US" sz="3200" dirty="0">
                <a:solidFill>
                  <a:srgbClr val="FFC000"/>
                </a:solidFill>
              </a:rPr>
              <a:t>Romans 13:3-4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077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FA7A-1324-A9CC-9AFA-CAE1040F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83AF8-B373-B788-3C82-0A8EE354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B1B0A-5701-A273-526D-1D02A352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33437"/>
                </a:solidFill>
              </a:rPr>
              <a:t>What or who established God’s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6A13-3E42-6331-0DC9-77DB6B2D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God’s authority is inherent, any other authority is given by Him.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control over nature is demonstrative of His inherent authority as Creator – </a:t>
            </a:r>
            <a:r>
              <a:rPr lang="en-US" sz="3200" dirty="0">
                <a:solidFill>
                  <a:srgbClr val="FFC000"/>
                </a:solidFill>
              </a:rPr>
              <a:t>Psalm 24:1; 33:6-9; 89:8-11; Luke 8:24-25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authority is self-existent as God is self-existent – </a:t>
            </a:r>
            <a:r>
              <a:rPr lang="en-US" sz="3200" dirty="0">
                <a:solidFill>
                  <a:srgbClr val="FFC000"/>
                </a:solidFill>
              </a:rPr>
              <a:t>Acts 14:15-17</a:t>
            </a:r>
          </a:p>
        </p:txBody>
      </p:sp>
    </p:spTree>
    <p:extLst>
      <p:ext uri="{BB962C8B-B14F-4D97-AF65-F5344CB8AC3E}">
        <p14:creationId xmlns:p14="http://schemas.microsoft.com/office/powerpoint/2010/main" val="291143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8149C-37AD-33E7-FC7B-FD33BB4C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0591A-5ADE-F673-5D2B-3A2D856E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649EA-FE9A-591C-A120-C80F9948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233437"/>
                </a:solidFill>
              </a:rPr>
              <a:t>How far does “sing with your heart” extend? Can instruments be used outside the assembly for hymns whether we sing or not? What about “non-church” songs?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36F-BB49-6380-4CAE-90666D38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Reference – </a:t>
            </a:r>
            <a:r>
              <a:rPr lang="en-US" sz="3200" dirty="0">
                <a:solidFill>
                  <a:srgbClr val="FFC000"/>
                </a:solidFill>
              </a:rPr>
              <a:t>Ephesians 5:19; Colossians 3:16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Principle of silence – </a:t>
            </a:r>
            <a:r>
              <a:rPr lang="en-US" sz="3200" dirty="0">
                <a:solidFill>
                  <a:srgbClr val="FFC000"/>
                </a:solidFill>
              </a:rPr>
              <a:t>Hebrews 7:12-14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There is only singing in the New Testament pattern – </a:t>
            </a:r>
            <a:r>
              <a:rPr lang="en-US" sz="3200" dirty="0">
                <a:solidFill>
                  <a:srgbClr val="FFC000"/>
                </a:solidFill>
              </a:rPr>
              <a:t>Matt. 26:30; Mark 14:26; Acts 16:25; Rom. 15:9; 1 Cor. 14:15; Eph. 5:19; Col. 3:16; Heb. 2:12; 13:15; James 5:13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Mechanical instruments are not authorized.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F276F-EBF1-1B66-8FA1-803EA078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A8AAF-1AE3-DD26-D370-2CAC759A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76E74-2069-1009-FFC9-B4DC7025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233437"/>
                </a:solidFill>
              </a:rPr>
              <a:t>How far does “sing with your heart” extend? Can instruments be used outside the assembly for hymns whether we sing or not? What about “non-church” songs?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E7A2-F349-40DD-095C-3B74DB95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Reference – </a:t>
            </a:r>
            <a:r>
              <a:rPr lang="en-US" sz="3200" dirty="0">
                <a:solidFill>
                  <a:srgbClr val="FFC000"/>
                </a:solidFill>
              </a:rPr>
              <a:t>Ephesians 5:19; Colossians 3:16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Principle of worship – </a:t>
            </a:r>
            <a:r>
              <a:rPr lang="en-US" sz="3200" dirty="0">
                <a:solidFill>
                  <a:srgbClr val="FFC000"/>
                </a:solidFill>
              </a:rPr>
              <a:t>Genesis 22:5; 2 Samuel 12:20 </a:t>
            </a:r>
            <a:r>
              <a:rPr lang="en-US" sz="3200" dirty="0">
                <a:solidFill>
                  <a:schemeClr val="bg1"/>
                </a:solidFill>
              </a:rPr>
              <a:t>– worship is a specific service distinct from other activity, and intentionally offered to God.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assembly is not the only place for worship – </a:t>
            </a:r>
            <a:r>
              <a:rPr lang="en-US" sz="3200" dirty="0">
                <a:solidFill>
                  <a:srgbClr val="FFC000"/>
                </a:solidFill>
              </a:rPr>
              <a:t>Matthew 26:30; Acts 16:25; John 4:21-24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The location does not prohibit the use of mechanical instruments, the activity does.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FCC0C-FFEB-6E20-848B-ABDCEEAE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6D7F4-F209-2908-D221-1B829465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FEE24-4748-7D2E-E4E1-CA78EBA3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233437"/>
                </a:solidFill>
              </a:rPr>
              <a:t>How far does “sing with your heart” extend? Can instruments be used outside the assembly for hymns whether we sing or not? What about “non-church” songs?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0030-6FB9-4A8C-9A8E-30FFA09DC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Reference – </a:t>
            </a:r>
            <a:r>
              <a:rPr lang="en-US" sz="3200" dirty="0">
                <a:solidFill>
                  <a:srgbClr val="FFC000"/>
                </a:solidFill>
              </a:rPr>
              <a:t>Ephesians 5:19; Colossians 3:16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are “church” songs?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Psalms</a:t>
            </a:r>
            <a:r>
              <a:rPr lang="en-US" sz="3200" dirty="0">
                <a:solidFill>
                  <a:schemeClr val="bg1"/>
                </a:solidFill>
              </a:rPr>
              <a:t> (OT poetry), </a:t>
            </a:r>
            <a:r>
              <a:rPr lang="en-US" sz="3200" b="1" dirty="0">
                <a:solidFill>
                  <a:schemeClr val="bg1"/>
                </a:solidFill>
              </a:rPr>
              <a:t>Hymns</a:t>
            </a:r>
            <a:r>
              <a:rPr lang="en-US" sz="3200" dirty="0">
                <a:solidFill>
                  <a:schemeClr val="bg1"/>
                </a:solidFill>
              </a:rPr>
              <a:t> (songs of praise), </a:t>
            </a:r>
            <a:r>
              <a:rPr lang="en-US" sz="3200" b="1" dirty="0">
                <a:solidFill>
                  <a:schemeClr val="bg1"/>
                </a:solidFill>
              </a:rPr>
              <a:t>Spiritual Songs</a:t>
            </a:r>
            <a:r>
              <a:rPr lang="en-US" sz="3200" dirty="0">
                <a:solidFill>
                  <a:schemeClr val="bg1"/>
                </a:solidFill>
              </a:rPr>
              <a:t> (songs with a spiritual sentiment)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For a song to be authorized for worshiping God it must be of this category and based in scripture.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The church does not authorize or legitimize anything. The word of God does that.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6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14BD4-0DDB-EC10-D7B5-9593D9440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94E30-6FA0-DA8B-1279-6AAFA1A1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FBC0E-B13A-DE09-BD84-06DA4093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30" y="176270"/>
            <a:ext cx="10054270" cy="131100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233437"/>
                </a:solidFill>
              </a:rPr>
              <a:t>What is the best way to approach someone who never sings during worship?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352E-0919-8D61-81C5-C42C9D54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05205"/>
            <a:ext cx="11353800" cy="39876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Singing is a command which must be fulfilled like any other. To refuse is to sin.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Galatians 6:1-2; 1 Thessalonians 5:14 </a:t>
            </a:r>
            <a:r>
              <a:rPr lang="en-US" sz="3200" dirty="0">
                <a:solidFill>
                  <a:schemeClr val="bg1"/>
                </a:solidFill>
              </a:rPr>
              <a:t>– in a spirit of gentleness, with self-consideration.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9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902</Words>
  <Application>Microsoft Macintosh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What or who established God’s authority?</vt:lpstr>
      <vt:lpstr>What or who established God’s authority?</vt:lpstr>
      <vt:lpstr>What or who established God’s authority?</vt:lpstr>
      <vt:lpstr>How far does “sing with your heart” extend? Can instruments be used outside the assembly for hymns whether we sing or not? What about “non-church” songs? </vt:lpstr>
      <vt:lpstr>How far does “sing with your heart” extend? Can instruments be used outside the assembly for hymns whether we sing or not? What about “non-church” songs? </vt:lpstr>
      <vt:lpstr>How far does “sing with your heart” extend? Can instruments be used outside the assembly for hymns whether we sing or not? What about “non-church” songs? </vt:lpstr>
      <vt:lpstr>What is the best way to approach someone who never sings during worship?</vt:lpstr>
      <vt:lpstr>Regarding autonomy – What is a congregation’s responsibility for calling out error preached or practiced by another congregation? What about for preachers? </vt:lpstr>
      <vt:lpstr>Regarding autonomy – What is a congregation’s responsibility for calling out error preached or practiced by another congregation? What about for preachers? </vt:lpstr>
      <vt:lpstr>What does the New Testament say about tithing or contribution? </vt:lpstr>
      <vt:lpstr>For young adults, how does one determine how much to contribute when they may not have full time work?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2024-11-20T21:29:08Z</dcterms:created>
  <dcterms:modified xsi:type="dcterms:W3CDTF">2024-11-20T22:01:16Z</dcterms:modified>
</cp:coreProperties>
</file>