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A22-A653-5732-5108-6EE338D1E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599B8-D08A-1FE9-70D2-4FF474D53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134B-23DF-FF01-9C96-C61C84DB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729F0-279D-C13B-541E-8943D57D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677DF-0420-4908-ABA3-BDDC704C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3CE9-7360-DF10-9817-3D8FBA4A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27580-B266-5788-E3B7-8469F7BE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D6F31-FF3A-648B-A0F5-B5542BE0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82F4-4268-E243-468C-BE67C19B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C6079-5538-25A8-BBF8-75FB8741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C8669-D374-E64A-2D98-F41F6426E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CB217-8182-C94A-C454-7249B03EB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AD3E5-600D-3645-F20F-B2DB442F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7C5D-4FF7-7FC9-A79E-B2E75C6E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DDA1-1B2D-8CBD-BF2B-E1D57D9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396D-95C7-D21D-CCEB-B9CB0B41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AF93-5F2B-6CD7-6D51-DEA0E5CD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3012-D37F-9A30-2CD2-EEBFFF48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422E6-71FB-1747-3440-489D7592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7D34-5963-5569-06E7-D7C82C00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65F5-3B5C-D612-5AD2-F5688F85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B8A7B-4D22-6C6C-6CED-6E0729D6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4B0B4-75C8-7D3A-E06D-8359AD17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B57C5-F50E-21F8-CB53-9A65BCA2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89A5-5C2E-C31C-7477-ABAF7831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9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E21D-50B6-D6D1-33EF-CAC522AE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6CCE-0F32-B3EB-1513-30EB95F9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53614-9811-C8F0-B2D4-6B2A32D1B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5E192-849A-42CF-B188-458C681E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4F3D4-8F55-6EDE-DEBA-3AD367EE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487DF-5595-2291-117E-1DD8000D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13F5-81B0-7CAF-63B9-E92A7F38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7AA1F-D8B7-8C48-FB71-AA753A233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4C040-97CD-20F6-4659-394134879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5F25C-DAB0-D4DD-F060-50E669C5B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56932-1A80-C608-4F76-7BEFB7EDE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B5685-43A3-4FF3-B79B-94C14820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C73AF-1435-7AC5-6BF1-EB94B8AE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49CC8-E4E5-3F54-D2DC-0609FDA0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F9CF-32E1-8080-0133-52722B05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6802F-93BF-B51A-3ECC-3649D399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2658C-0831-F1FD-64C6-A1644A42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4FD3C-F962-F456-6473-887B8093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017F2-DBF7-E700-F019-0DEEAA01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71C8B-D474-971C-E489-D0A9EE5D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CA750-9F17-006C-DA51-51331380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B4A4-8767-D14F-3C4A-36201A5B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211B-EA15-B168-6174-30C7B538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9AFBB-7644-8793-BE28-D2CC04845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CBC9B-6B1D-3CFF-9465-4A8E2ECD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9D97-1BAA-A8FC-550B-509F04D1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430CB-EE02-B2DE-6EFD-DC4EAA8D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7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0A07-3792-DAE8-FC8E-0DB6C88B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2E61A-5776-ADAC-00F2-57BF269A8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40F94-B610-9633-DABD-49C97BD5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8C250-33F7-295C-20BA-6933360E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55BE-1CBC-178E-7C29-FD0CCB00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EC051-C581-2567-EDB2-B0F93EA0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152DC-879D-C291-7984-A728C1CB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FA80-0272-038D-D393-C2F61DC52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BF261-B649-7956-0E6F-36387A3D0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2371E-42F4-3B4C-9906-1023F3D47940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8759E-96A8-6549-8E94-DB96E8A2F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E231-CE47-067B-C098-69B1F234A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0F596-C907-D240-9C6F-D3591479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8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1ACF3-E5CC-4291-5C17-85F7D855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6EEEB-A27F-930D-ABFE-53BF8A4A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599B4-1306-8656-155E-4C1EC49A9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ECFE-59C1-C04D-F236-F0F7E22C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6" y="2141951"/>
            <a:ext cx="7377830" cy="3795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200" b="1" dirty="0"/>
              <a:t>A Good Reputation is Evaluated Spiritually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vv. 1-2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2 John 1-2; 1 Corinthians 1:26-31</a:t>
            </a:r>
            <a:r>
              <a:rPr lang="en-US" sz="3200" dirty="0"/>
              <a:t>)</a:t>
            </a:r>
          </a:p>
          <a:p>
            <a:pPr marL="0" indent="0" algn="ctr">
              <a:buNone/>
            </a:pPr>
            <a:r>
              <a:rPr lang="en-US" sz="3200" b="1" dirty="0"/>
              <a:t>A Good Reputation is Known by its Fruit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vv. 3-4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Acts 11:23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162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00D07-2F8F-10D3-81F0-F4891F0CD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61BAD-A239-1749-D405-67E792E7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BDBC-9CFE-0C61-4BCA-57D6DF61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6" y="2129425"/>
            <a:ext cx="7202467" cy="3795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Hospitality Shows Faithfulness in Truth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vv. 5-6a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Romans 12:13; Heb. 13:1-2; 1 John 3:17-18; 1 Peter 4:9</a:t>
            </a:r>
            <a:r>
              <a:rPr lang="en-US" sz="3200" dirty="0"/>
              <a:t>)</a:t>
            </a:r>
          </a:p>
          <a:p>
            <a:pPr marL="0" indent="0" algn="ctr">
              <a:buNone/>
            </a:pPr>
            <a:r>
              <a:rPr lang="en-US" sz="3200" b="1" dirty="0"/>
              <a:t>Faithful Brethren Will Maintain Good Works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v. 6b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Titus 3:8, 14</a:t>
            </a:r>
            <a:r>
              <a:rPr lang="en-US" sz="3200" dirty="0"/>
              <a:t>)</a:t>
            </a:r>
          </a:p>
          <a:p>
            <a:pPr marL="0" indent="0" algn="ctr">
              <a:buNone/>
            </a:pPr>
            <a:r>
              <a:rPr lang="en-US" sz="3200" b="1" dirty="0"/>
              <a:t>To Support the Truth is to Work for the Truth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vv. 7-8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Matthew 10:40-42; cf. 2 John 10-11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5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BB93-3EA2-3A67-483C-0A7517CC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C2EA0-ACF0-6AF9-7841-C8244F68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1DC6-5D64-F9FE-5EC6-078DEABF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0" y="3657599"/>
            <a:ext cx="5624187" cy="3081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Love of Preeminence Resists the Preeminent One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v. 9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James 3:16; Luke 22:24-27; Colossians 1:18; 3:17</a:t>
            </a:r>
            <a:r>
              <a:rPr lang="en-US" sz="3200" dirty="0"/>
              <a:t>)</a:t>
            </a:r>
          </a:p>
          <a:p>
            <a:pPr marL="0" indent="0" algn="ctr">
              <a:buNone/>
            </a:pPr>
            <a:r>
              <a:rPr lang="en-US" sz="3200" b="1" dirty="0"/>
              <a:t>To the Defiled and Unbelieving Nothing is Pure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449B9E"/>
                </a:solidFill>
              </a:rPr>
              <a:t>v. 10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Titus 1:15-16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56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921E-9341-D7D5-2CBB-21C276960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A71A3-6835-D083-67B8-4B729213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C916-937A-603F-3A6D-98304880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0" y="3657599"/>
            <a:ext cx="5624187" cy="3081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Imitation of Good Determines Our Relationship with God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449B9E"/>
                </a:solidFill>
              </a:rPr>
              <a:t>vv. 11-12</a:t>
            </a:r>
            <a:r>
              <a:rPr lang="en-US" sz="3200" dirty="0"/>
              <a:t>) (</a:t>
            </a:r>
            <a:r>
              <a:rPr lang="en-US" sz="3200" dirty="0">
                <a:solidFill>
                  <a:srgbClr val="449B9E"/>
                </a:solidFill>
              </a:rPr>
              <a:t>1 John 3:6-7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373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B6400-BF21-DE1E-9919-4D16EAFF4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5A3A2-44F4-8F13-7025-73D8E130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4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8943-AB66-87F6-028C-E438BD729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079F5-14C7-B6FE-8103-3CD63B13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164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2024-11-02T13:52:31Z</dcterms:created>
  <dcterms:modified xsi:type="dcterms:W3CDTF">2024-11-02T14:06:48Z</dcterms:modified>
</cp:coreProperties>
</file>