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9DFD-ADAF-B42C-160F-727FB32F7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35853-8238-85BF-9601-F75C7E4CE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9618-E73F-128D-210F-5E9D3D72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31C44-4C32-2DB9-C2F9-E02757A5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91133-7148-D563-D43C-689A229C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A118-9E67-738D-6490-D20DF753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F13AA-5BEF-51B8-2C93-EBECEB1B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8FED-2E84-937B-6A0F-346551A0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74C6-A0DD-7267-F93B-23886CCF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0A39C-D29C-F6F2-F032-B279183C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CB0B9A-6CDC-5CED-D838-725190E50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7B9DC-0743-82D4-98FB-A1D7784B8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604EC-E832-726A-F3C6-A6DA68D6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419BD-D9C6-13E2-48C3-07331B0D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AFC51-DB9E-DAD7-4E47-545C6771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7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B446-0CFE-A32A-2552-7F149428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9FB9-75B2-42F2-FB2E-C1622CFA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DB8C-2378-2310-C6FF-0267EC7C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905F0-E091-8DB8-E469-B6883A51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0999A-6F21-82D7-D425-A7BC57D5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8B76-961E-DD4B-F18A-5E46BF32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4E11-FFAA-4FFE-291E-910D70425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25D36-0462-4719-8582-F151360A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D599-6063-C5D4-289F-9CA1CBFF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4F01-4F45-1C8B-73C0-E1E4D586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5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E1CF-D778-556E-6B35-1423B5D0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DD00-B7BA-11EF-12D9-2F90BE06F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91AE6-3DA6-B6E9-1B04-66145ABFE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ED9A3-36F4-8B26-C411-536F84D9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BFFE7-802C-901C-9366-906DA5F5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A1A31-FC8B-4998-AF15-89DFE2E6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66CF-2B58-76D7-F83F-A471AE81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0A566-DE77-FD77-CB70-3526F2B43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8F1A8-21A5-4A55-BDE8-B6773B246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1284B-956F-6950-FF09-D359F1522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30350-5D6D-12EF-4CA8-8EB7A390C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17214-1FE6-4B1E-7883-1A5665C8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8233C-352E-0FB6-05F3-670973D5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53BE5-CE4F-0703-6DDD-A0D5731A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92DA-CACA-5998-7B6A-E12E7E6A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468906-93F8-D6E3-4A8C-B12CC933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F6A5E-728F-5EB5-C4F6-C5B85B5F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EE6AE-F21C-F6A2-B97C-E539D8DD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362A6-B009-7DC8-EB33-EC7E0434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03D0F-8290-7571-CAF8-F57D377A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CCB94-869C-6B3C-DEAC-7B2B77EC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4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29BA-BB69-0D21-29D2-CC200D03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B589-67DC-2AF5-4053-ABB47EC4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65E24-F651-EC6E-70A3-0F247BA1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80588-EC1C-DCF8-61A3-F9BBCEF5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3B7B6-8EE4-5F41-6E79-69F6F79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FC374-3457-03A1-0158-DA11440B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8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383C-C654-E3CE-CE6B-BE26181C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C2D75-4954-13CA-538E-388AC0AD4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7244F-9DBD-771A-C959-220332799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2A51E-791B-BBFC-009B-9DC3E389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4CEBB-62DA-106C-6AE4-D66AF584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22499-E10D-8D78-0307-C4FA934B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B43FE-F37F-2E33-AF33-F7DC36D7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84E0E-62BC-D40D-FE8E-99E4649C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C9109-F8F6-25BD-D87F-72EA8215A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8FB4F8-5DAA-9B4B-8E1D-BFBF782B48BA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10EC2-26FF-3D0B-A1E0-428C33A1B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6655-38B0-18F5-4A71-48C1FCA8A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B06C5D-536F-2A46-98B6-A0B2B02F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46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02264-2FE2-A2F8-D449-298F1A87F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E4E40-BC45-A158-682F-DA021B5B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4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40E5D-2E2A-64FA-A2FB-8794D3CB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0FE9F-C72B-644F-244B-F3803BB9A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055"/>
            <a:ext cx="10515600" cy="3984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Judgment with the Right Standard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1 Cor. 2:9-16; James 4:11-12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Judgment with the Right Motive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John 5:30; Matt. 7:1-7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Judgment with Contemplation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Acts 21:27-29; 1 Cor. 13:7; Proverbs 15:28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Judgment with Mercy and Compassion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James 2:12-13; Proverbs 17:9; James 5:19-20; 1 Peter 4:8</a:t>
            </a:r>
          </a:p>
        </p:txBody>
      </p:sp>
    </p:spTree>
    <p:extLst>
      <p:ext uri="{BB962C8B-B14F-4D97-AF65-F5344CB8AC3E}">
        <p14:creationId xmlns:p14="http://schemas.microsoft.com/office/powerpoint/2010/main" val="366359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3322D-1DD5-F1CC-E0D5-39BC8B4D3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E4476-61D3-680F-6391-AC272D9B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3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2024-11-16T13:35:57Z</dcterms:created>
  <dcterms:modified xsi:type="dcterms:W3CDTF">2024-11-16T13:42:18Z</dcterms:modified>
</cp:coreProperties>
</file>