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88B60-176A-646E-55FE-17C1B09D6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915CA9-7E63-56ED-7AB7-1A59EA8A7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2D77B-EA54-030D-A64B-AA2223870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F4A3-5893-2A40-AF79-BFFA4A23DC7D}" type="datetimeFigureOut">
              <a:rPr lang="en-US" smtClean="0"/>
              <a:t>11/2/24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9D8F0-BF86-330C-B85D-AAC48FFE4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2183-50D8-9044-2D4B-8A4E7E79D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01C0-DF4B-5E45-B1E4-D0D3A8182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1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F5CE1-F9E0-77DE-8E6F-897182D35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4CE736-4E7F-ED22-585D-899064486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D0952-C850-7D35-4D8B-C86B70246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F4A3-5893-2A40-AF79-BFFA4A23DC7D}" type="datetimeFigureOut">
              <a:rPr lang="en-US" smtClean="0"/>
              <a:t>11/2/24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67F08-6515-CB59-E676-596094CF1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56591-48D4-3006-5BC8-F0FE9A4DD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01C0-DF4B-5E45-B1E4-D0D3A8182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0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32C434-0064-79FB-A30B-54689E1BA7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73E9E-C56D-E7AC-B86F-19AD5D076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AC473-9BAA-492C-19DF-232C4C3C6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F4A3-5893-2A40-AF79-BFFA4A23DC7D}" type="datetimeFigureOut">
              <a:rPr lang="en-US" smtClean="0"/>
              <a:t>11/2/24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18833-B190-4C87-AB6F-3ABEFECF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A00D1-C822-77E0-3BE1-4717814CC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01C0-DF4B-5E45-B1E4-D0D3A8182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29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969ED-06DC-E094-3502-F794FAE41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76C1D-BBDC-B837-DC52-C9EEEFCA3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8A760-030F-A692-422B-6EB4F0D0D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F4A3-5893-2A40-AF79-BFFA4A23DC7D}" type="datetimeFigureOut">
              <a:rPr lang="en-US" smtClean="0"/>
              <a:t>11/2/24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B9A8D-7585-2E67-7D61-FA79CA86F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A9B44-5D20-8377-BC82-34AE177ED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01C0-DF4B-5E45-B1E4-D0D3A8182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9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A38E3-B0E3-4ABD-4276-E8CFBEDD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2E6F9-6C8D-A6D2-EC6C-D4ACFC673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4A25B-6774-0D44-C154-B60ACC806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F4A3-5893-2A40-AF79-BFFA4A23DC7D}" type="datetimeFigureOut">
              <a:rPr lang="en-US" smtClean="0"/>
              <a:t>11/2/24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8E5A2-366A-07D3-3453-2C1723FB3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D2111-9AA4-CC64-4489-98B054561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01C0-DF4B-5E45-B1E4-D0D3A8182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1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DA927-EC10-C108-E882-001C5785B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5ADDF-6FDC-70EC-D709-22D7CC9AA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BFB43C-BE3E-9759-9D1B-C0530CBCD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B8406-6830-F9FB-6B19-AAD8D00B5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F4A3-5893-2A40-AF79-BFFA4A23DC7D}" type="datetimeFigureOut">
              <a:rPr lang="en-US" smtClean="0"/>
              <a:t>11/2/24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83DCD-3D47-C8B5-3880-6556E53A3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D292E-B6A6-295C-C76C-2992EF80F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01C0-DF4B-5E45-B1E4-D0D3A8182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20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9EF1B-0E2E-3C2E-B77B-1AACD947D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F666E-28AF-7F36-0671-554E40E49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2446F6-3F8A-E41B-CE36-3A0A295B2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7B8E50-2B71-B0DB-3BBD-839963A360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F691FC-7594-C928-902D-CBC54D181E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7A74E4-0516-F249-F6B7-8A9BB7CD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F4A3-5893-2A40-AF79-BFFA4A23DC7D}" type="datetimeFigureOut">
              <a:rPr lang="en-US" smtClean="0"/>
              <a:t>11/2/24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6482C0-FDF5-3906-7726-03A50DEFC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A31122-E377-D380-DC3F-0478DC2F4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01C0-DF4B-5E45-B1E4-D0D3A8182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4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DF6C5-CAE5-03D1-F02F-9F75284B6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8F268D-CA45-627B-249B-762A171BD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F4A3-5893-2A40-AF79-BFFA4A23DC7D}" type="datetimeFigureOut">
              <a:rPr lang="en-US" smtClean="0"/>
              <a:t>11/2/24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B3583-EFFE-E19D-A4B9-4F22FA810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ABD826-9547-C66F-80F2-A32A09EBC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01C0-DF4B-5E45-B1E4-D0D3A8182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29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89D77B-C744-BEC6-8FAE-DE30939A8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F4A3-5893-2A40-AF79-BFFA4A23DC7D}" type="datetimeFigureOut">
              <a:rPr lang="en-US" smtClean="0"/>
              <a:t>11/2/24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FC472-E77A-4031-D994-9B8DD9560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2D35F-9B2E-8E50-4BA5-A3EB0E384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01C0-DF4B-5E45-B1E4-D0D3A8182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58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0AFD1-BF40-2DD8-98CA-EE1696A35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0BA20-4B23-789F-3209-8B33A817C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3CE921-10BF-A31F-A6D8-EA2CE4D02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F7EC4-2CEE-C353-FCAE-D18C0A712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F4A3-5893-2A40-AF79-BFFA4A23DC7D}" type="datetimeFigureOut">
              <a:rPr lang="en-US" smtClean="0"/>
              <a:t>11/2/24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5E047-41FC-3205-A0BB-34F157E6D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ABB660-9D7C-1359-3917-E9E625D47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01C0-DF4B-5E45-B1E4-D0D3A8182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59452-EF42-473D-CB69-BAAC05DB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1FB666-C98E-AAD6-BF03-CC7A0121C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B428BA-B901-3BB3-BAED-5F76F3022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660085-BA75-0E40-A777-10245A87A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F4A3-5893-2A40-AF79-BFFA4A23DC7D}" type="datetimeFigureOut">
              <a:rPr lang="en-US" smtClean="0"/>
              <a:t>11/2/24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44A00F-F74D-E687-B16D-90750652A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107812-FB7B-F12A-5B68-F0B7AFCF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01C0-DF4B-5E45-B1E4-D0D3A8182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DD4F20-9BBF-FACA-D2AA-6FB8E848B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F60D5-43A9-A539-85F5-82B266D60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9232A-B508-9B94-0F15-DB05B5A256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92F4A3-5893-2A40-AF79-BFFA4A23DC7D}" type="datetimeFigureOut">
              <a:rPr lang="en-US" smtClean="0"/>
              <a:t>11/2/24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34227-10DA-369B-F575-D379C9BF72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3B8A2-FC2F-DFC2-61B7-D53AF0065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1E01C0-DF4B-5E45-B1E4-D0D3A8182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9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176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538CC-86A3-F6B7-C737-958C0547A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B0A9FC-BC75-2AC5-FEA8-59325219D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24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285600-DC8B-0939-CAE0-6D592C115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6ECB0-509A-8D37-64A2-0EF9AD33A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643" y="2558142"/>
            <a:ext cx="11266714" cy="39624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Knowing Our Mission</a:t>
            </a:r>
          </a:p>
          <a:p>
            <a:r>
              <a:rPr lang="en-US" sz="3200" dirty="0">
                <a:solidFill>
                  <a:schemeClr val="bg1"/>
                </a:solidFill>
              </a:rPr>
              <a:t>Text in context – </a:t>
            </a:r>
            <a:r>
              <a:rPr lang="en-US" sz="3200" dirty="0">
                <a:solidFill>
                  <a:srgbClr val="FFC000"/>
                </a:solidFill>
              </a:rPr>
              <a:t>Colossians 4:2-4 </a:t>
            </a:r>
            <a:r>
              <a:rPr lang="en-US" sz="3200" dirty="0">
                <a:solidFill>
                  <a:schemeClr val="bg1"/>
                </a:solidFill>
              </a:rPr>
              <a:t>– opportunities to share the gospel.</a:t>
            </a:r>
          </a:p>
          <a:p>
            <a:r>
              <a:rPr lang="en-US" sz="3200" dirty="0">
                <a:solidFill>
                  <a:schemeClr val="bg1"/>
                </a:solidFill>
              </a:rPr>
              <a:t>We are always harbingers of Jesus to the world – </a:t>
            </a:r>
            <a:r>
              <a:rPr lang="en-US" sz="3200" dirty="0">
                <a:solidFill>
                  <a:srgbClr val="FFC000"/>
                </a:solidFill>
              </a:rPr>
              <a:t>Galatians 2:20; Acts 4:13; </a:t>
            </a:r>
            <a:r>
              <a:rPr lang="en-US" sz="3200" i="1" dirty="0">
                <a:solidFill>
                  <a:schemeClr val="bg1"/>
                </a:solidFill>
              </a:rPr>
              <a:t>“Always,” </a:t>
            </a:r>
            <a:r>
              <a:rPr lang="en-US" sz="3200" dirty="0">
                <a:solidFill>
                  <a:srgbClr val="FFC000"/>
                </a:solidFill>
              </a:rPr>
              <a:t>Colossians 4:4-6</a:t>
            </a:r>
          </a:p>
          <a:p>
            <a:r>
              <a:rPr lang="en-US" sz="3200" dirty="0">
                <a:solidFill>
                  <a:schemeClr val="bg1"/>
                </a:solidFill>
              </a:rPr>
              <a:t>We are always examples of Jesus to brethren – </a:t>
            </a:r>
            <a:r>
              <a:rPr lang="en-US" sz="3200" dirty="0">
                <a:solidFill>
                  <a:srgbClr val="FFC000"/>
                </a:solidFill>
              </a:rPr>
              <a:t>1 Corinthians 11:1; Proverbs 27:17; Philemon 7</a:t>
            </a:r>
          </a:p>
        </p:txBody>
      </p:sp>
    </p:spTree>
    <p:extLst>
      <p:ext uri="{BB962C8B-B14F-4D97-AF65-F5344CB8AC3E}">
        <p14:creationId xmlns:p14="http://schemas.microsoft.com/office/powerpoint/2010/main" val="2924164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13AE4-C783-3309-9DB6-8E314033E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A0EFC4-B8B9-4CA5-2C52-521A777D3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F8F6D-F513-E3B7-E82B-1D313F0BE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643" y="2558142"/>
            <a:ext cx="11266714" cy="39624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Seasoning Our Heart</a:t>
            </a:r>
          </a:p>
          <a:p>
            <a:r>
              <a:rPr lang="en-US" sz="3200" dirty="0">
                <a:solidFill>
                  <a:schemeClr val="bg1"/>
                </a:solidFill>
              </a:rPr>
              <a:t>Our words are the product of our heart – </a:t>
            </a:r>
            <a:r>
              <a:rPr lang="en-US" sz="3200" dirty="0">
                <a:solidFill>
                  <a:srgbClr val="FFC000"/>
                </a:solidFill>
              </a:rPr>
              <a:t>Matthew 12:33-35</a:t>
            </a:r>
          </a:p>
          <a:p>
            <a:r>
              <a:rPr lang="en-US" sz="3200" dirty="0">
                <a:solidFill>
                  <a:schemeClr val="bg1"/>
                </a:solidFill>
              </a:rPr>
              <a:t>Hearts filled with love for God and man – </a:t>
            </a:r>
            <a:r>
              <a:rPr lang="en-US" sz="3200" dirty="0">
                <a:solidFill>
                  <a:srgbClr val="FFC000"/>
                </a:solidFill>
              </a:rPr>
              <a:t>Matthew 22:37-40; Romans 13:10; James 3:9</a:t>
            </a:r>
          </a:p>
          <a:p>
            <a:r>
              <a:rPr lang="en-US" sz="3200" dirty="0">
                <a:solidFill>
                  <a:schemeClr val="bg1"/>
                </a:solidFill>
              </a:rPr>
              <a:t>Hearts filled with God’s grace – </a:t>
            </a:r>
            <a:r>
              <a:rPr lang="en-US" sz="3200" dirty="0">
                <a:solidFill>
                  <a:srgbClr val="FFC000"/>
                </a:solidFill>
              </a:rPr>
              <a:t>Ephesians 4:29; 2 Peter 3:18</a:t>
            </a:r>
          </a:p>
          <a:p>
            <a:r>
              <a:rPr lang="en-US" sz="3200" dirty="0">
                <a:solidFill>
                  <a:schemeClr val="bg1"/>
                </a:solidFill>
              </a:rPr>
              <a:t>Hearts renewed by God’s word – </a:t>
            </a:r>
            <a:r>
              <a:rPr lang="en-US" sz="3200" dirty="0">
                <a:solidFill>
                  <a:srgbClr val="FFC000"/>
                </a:solidFill>
              </a:rPr>
              <a:t>Romans 12:1-2; Ephesians 4:23-24</a:t>
            </a:r>
          </a:p>
        </p:txBody>
      </p:sp>
    </p:spTree>
    <p:extLst>
      <p:ext uri="{BB962C8B-B14F-4D97-AF65-F5344CB8AC3E}">
        <p14:creationId xmlns:p14="http://schemas.microsoft.com/office/powerpoint/2010/main" val="2224887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E8DB4-509D-58DC-8041-F87FDA3EE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CD70A1-606E-BB2A-5311-79167ADD6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0E85E-3BFA-6185-A4BA-276CE0F24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643" y="2558142"/>
            <a:ext cx="11266714" cy="39624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Redeeming the Time – Being Intentional</a:t>
            </a:r>
          </a:p>
          <a:p>
            <a:r>
              <a:rPr lang="en-US" sz="3200" dirty="0">
                <a:solidFill>
                  <a:schemeClr val="bg1"/>
                </a:solidFill>
              </a:rPr>
              <a:t>Prudent about our speech, making good use of the times we talk – </a:t>
            </a:r>
            <a:r>
              <a:rPr lang="en-US" sz="3200" dirty="0">
                <a:solidFill>
                  <a:srgbClr val="FFC000"/>
                </a:solidFill>
              </a:rPr>
              <a:t>Colossians 4:5</a:t>
            </a:r>
          </a:p>
          <a:p>
            <a:r>
              <a:rPr lang="en-US" sz="3200" dirty="0">
                <a:solidFill>
                  <a:schemeClr val="bg1"/>
                </a:solidFill>
              </a:rPr>
              <a:t>Idle speech is the opposite – </a:t>
            </a:r>
            <a:r>
              <a:rPr lang="en-US" sz="3200" dirty="0">
                <a:solidFill>
                  <a:srgbClr val="FFC000"/>
                </a:solidFill>
              </a:rPr>
              <a:t>Matthew 12:36-37</a:t>
            </a:r>
          </a:p>
        </p:txBody>
      </p:sp>
    </p:spTree>
    <p:extLst>
      <p:ext uri="{BB962C8B-B14F-4D97-AF65-F5344CB8AC3E}">
        <p14:creationId xmlns:p14="http://schemas.microsoft.com/office/powerpoint/2010/main" val="2756829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AF891-8AED-25AD-BEEC-AB4021000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240065-5120-1279-E533-C543BC1E7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4172D-A022-2D8B-ADCD-C77BBFFAD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643" y="2656114"/>
            <a:ext cx="11266714" cy="38644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Praise of God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>
                <a:solidFill>
                  <a:srgbClr val="FFC000"/>
                </a:solidFill>
              </a:rPr>
              <a:t>Psalm 63:1-5; Ephesians 1:3; 2 Corinthians 1:3; 1 Peter 1:3; 2:9-10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Encouragement of Brethren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>
                <a:solidFill>
                  <a:srgbClr val="FFC000"/>
                </a:solidFill>
              </a:rPr>
              <a:t>Hebrews 3:12-15; Nehemiah 2:17-18; Galatians 6:1-5; Romans 12:15; Ephesians 4:15, 29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Defense of Truth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>
                <a:solidFill>
                  <a:srgbClr val="FFC000"/>
                </a:solidFill>
              </a:rPr>
              <a:t>Jude 3-4; 2 Timothy 2:24-26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Evangelism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dirty="0">
                <a:solidFill>
                  <a:srgbClr val="FFC000"/>
                </a:solidFill>
              </a:rPr>
              <a:t>Matt. 28:18-20; Acts 8:4; Luke 19:10; 1 Peter 3:15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Holiness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dirty="0">
                <a:solidFill>
                  <a:srgbClr val="FFC000"/>
                </a:solidFill>
              </a:rPr>
              <a:t>1 Peter 1:15-16; Psalm 19:14</a:t>
            </a:r>
          </a:p>
        </p:txBody>
      </p:sp>
    </p:spTree>
    <p:extLst>
      <p:ext uri="{BB962C8B-B14F-4D97-AF65-F5344CB8AC3E}">
        <p14:creationId xmlns:p14="http://schemas.microsoft.com/office/powerpoint/2010/main" val="3243909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8AEF3-E52F-8B53-99BC-5EC955A7B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A19342-C549-BB17-F6C5-FCB65C950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36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211</Words>
  <Application>Microsoft Macintosh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1</cp:revision>
  <dcterms:created xsi:type="dcterms:W3CDTF">2024-11-02T14:11:32Z</dcterms:created>
  <dcterms:modified xsi:type="dcterms:W3CDTF">2024-11-02T14:24:30Z</dcterms:modified>
</cp:coreProperties>
</file>