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CD92-C3C5-28F9-D340-87DDF245B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64577-2D51-EB0F-7C67-1FB28C87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A4E7-E2A1-25B5-0570-533939BA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9BBA7-83F0-7FBA-523B-F7EA2A55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F95E3-1AE4-1ADB-228D-BC07176B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DAEE-9ED4-0851-8FAD-BF0AD59D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9A7B4-200F-205E-1ED8-05784046C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6C65-0D6B-DDCB-00D6-0914C985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9351-D9D8-5261-0363-CD1C073C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38F1A-4348-3AB5-9AD0-3B5C3B1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DF66F-26B4-4F1F-153E-9B6E00076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3ADF3-A279-A188-0456-B2745544F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370F-E699-CC02-2DED-1BC33D53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BCC15-1F84-3BB9-C344-CDB7789F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25B3-4EFD-DD81-755D-F721770B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E66B-C320-5953-C86A-C530DC99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20BF-3E0F-555F-F722-3E5DB42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7C18-C7E2-AA6E-388F-1D70C45C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AD5E-4CAC-B033-706B-142697B4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59CB-4A97-1039-8125-7416E216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5AA7-D938-16D6-AB2F-AC3CFFE5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3AA6-9D91-BFA3-BD90-0CD8051E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DDCC-A25C-B959-1E47-F93A8BB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35C0-3C7B-D88F-3451-1B86C1FA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2DE6-0C60-1824-28C8-113A893E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255A-CE57-D57E-C053-40415D9B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3023-FE34-6115-82CE-AA9B6133A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98467-CC1A-BFD3-79A1-EEB484F6A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C45E1-A015-11C2-EB48-831A5667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03CB9-7052-DA34-39D5-5F86B371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70B7-E4CC-EFD1-17EA-D6705A04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A7F7-4B2D-43DF-683A-C806B842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C725E-6EFC-738D-301B-BC791565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0FAA8-6EA5-9A53-85CF-D7AC8C7B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1286E-4F73-056D-71B1-1135F1C35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37A49-FD62-B7A2-3268-27B02FB1C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8F33C-336F-B2FA-0369-6F13D5A4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2CC82-E827-9F18-73AD-F27669E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78136-1B17-0279-3FF4-A85554E1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4DD7-C104-588C-D02E-6FDDDE5C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ECDDF-6F91-78B1-68B3-9EE1C89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326A4-C089-8D69-9228-D50FF87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A35D9-9F6C-0CB9-E641-33A1459F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7EB50-1E13-BC7E-7FCE-A663FF0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C1639-59A2-7B28-3A01-991D4297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97279-1482-2A66-83C0-2F2012D3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B9A4-FFEF-2D4B-ACA3-94A56B4E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7107-BAAC-079F-EB05-629EB6FB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2D921-4435-8BFB-90EC-2E7952EA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D764-11AD-3040-05B9-A59C0492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B9F04-BA99-27F9-9372-6E25E677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167B7-553B-AF5F-7EA0-37D59E40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EBE9-0E76-A0F4-B5C2-6A829A8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CCE43-FC88-33F4-7BD6-A081C8152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C04EF-0518-E107-0327-F4623A47C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4332E-860D-21D4-9444-C9E1263E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879D-5221-62CF-B9AD-4031B0DF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334A1-EF92-FCA4-BD28-CD99FC46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0F559-3251-5B8E-A8E4-6B844319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6030B-EB3F-3FE0-E768-4DC760713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B314-405F-5D67-4E46-683536B9A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2040B-81F5-BE45-ABD8-F8AA09D60D18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5F5B0-C208-2213-F3C0-CC7D7AF0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E3B-62BA-4992-2A3D-8777FD596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32E95-F24C-8248-B1D7-2A4E282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5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9B77-6F79-C894-EC8B-131B4689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11263-F370-EA06-5457-A6FB5E57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1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C7C23-3DD7-6F05-42E3-8201BADE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3F55-7740-265B-C3FC-9EECEABF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08" y="1966586"/>
            <a:ext cx="11153384" cy="450936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Son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set His Son as the standard of excellence – </a:t>
            </a:r>
            <a:r>
              <a:rPr lang="en-US" sz="3200" dirty="0">
                <a:solidFill>
                  <a:srgbClr val="B0D8E0"/>
                </a:solidFill>
              </a:rPr>
              <a:t>Matthew 3:13-17; 17:5; 28:18; John 14:6; Mark 8:34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complete in Him – </a:t>
            </a:r>
            <a:r>
              <a:rPr lang="en-US" sz="3200" dirty="0">
                <a:solidFill>
                  <a:srgbClr val="B0D8E0"/>
                </a:solidFill>
              </a:rPr>
              <a:t>Colossians 2:9-10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Adopted Children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Firstfruits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B0D8E0"/>
                </a:solidFill>
              </a:rPr>
              <a:t>James 1:18; Revelation 14:3-5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Excellent in Christ – </a:t>
            </a:r>
            <a:r>
              <a:rPr lang="en-US" sz="3200" dirty="0">
                <a:solidFill>
                  <a:srgbClr val="B0D8E0"/>
                </a:solidFill>
              </a:rPr>
              <a:t>Ephesians 1:3-6; Gal. 2:20; 6:14-15</a:t>
            </a:r>
          </a:p>
        </p:txBody>
      </p:sp>
    </p:spTree>
    <p:extLst>
      <p:ext uri="{BB962C8B-B14F-4D97-AF65-F5344CB8AC3E}">
        <p14:creationId xmlns:p14="http://schemas.microsoft.com/office/powerpoint/2010/main" val="376370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EE019-FAD6-9B24-B0DA-3C0E74A0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0486B-DCAF-998E-7227-9C8C6140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3ED5-8904-4B94-C635-C11EE1A0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08" y="2304789"/>
            <a:ext cx="11153384" cy="417116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Hymenaeus and Alexander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B0D8E0"/>
                </a:solidFill>
              </a:rPr>
              <a:t>1 Timothy 1:18-20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Demas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B0D8E0"/>
                </a:solidFill>
              </a:rPr>
              <a:t>2 Timothy 4:10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B0D8E0"/>
                </a:solidFill>
              </a:rPr>
              <a:t>cf. Colossians 4:14; Philemon 23-24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Temporary Excellence is Not Enough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Initial obedience only to fall away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B0D8E0"/>
                </a:solidFill>
              </a:rPr>
              <a:t>Hebrews 6:4-8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picture of temporary excellence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B0D8E0"/>
                </a:solidFill>
              </a:rPr>
              <a:t>2 Peter 2:20-22</a:t>
            </a:r>
          </a:p>
        </p:txBody>
      </p:sp>
    </p:spTree>
    <p:extLst>
      <p:ext uri="{BB962C8B-B14F-4D97-AF65-F5344CB8AC3E}">
        <p14:creationId xmlns:p14="http://schemas.microsoft.com/office/powerpoint/2010/main" val="94838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C19D-9416-3858-EAB2-343273CF1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3B704-B276-E023-6EF6-CCF94385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39E0-D247-79BE-1C23-495C6267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08" y="2404997"/>
            <a:ext cx="11153384" cy="407095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Enoch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B0D8E0"/>
                </a:solidFill>
              </a:rPr>
              <a:t>Hebrews 11:5; Genesis 5:21-24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Noah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B0D8E0"/>
                </a:solidFill>
              </a:rPr>
              <a:t>Hebrews 11:7; Genesis 6:7-9; 2 Peter 2:5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Calls Us to a Life of Sustained Excellence – Faithfulness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end – </a:t>
            </a:r>
            <a:r>
              <a:rPr lang="en-US" sz="3200" dirty="0">
                <a:solidFill>
                  <a:srgbClr val="B0D8E0"/>
                </a:solidFill>
              </a:rPr>
              <a:t>2 Timothy 4:6-8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 not fall from steadfastness – </a:t>
            </a:r>
            <a:r>
              <a:rPr lang="en-US" sz="3200" dirty="0">
                <a:solidFill>
                  <a:srgbClr val="B0D8E0"/>
                </a:solidFill>
              </a:rPr>
              <a:t>2 Peter 3:14-18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Run to obtain the prize – </a:t>
            </a:r>
            <a:r>
              <a:rPr lang="en-US" sz="3200" dirty="0">
                <a:solidFill>
                  <a:srgbClr val="B0D8E0"/>
                </a:solidFill>
              </a:rPr>
              <a:t>1 Corinthians 9:24-27</a:t>
            </a:r>
          </a:p>
        </p:txBody>
      </p:sp>
    </p:spTree>
    <p:extLst>
      <p:ext uri="{BB962C8B-B14F-4D97-AF65-F5344CB8AC3E}">
        <p14:creationId xmlns:p14="http://schemas.microsoft.com/office/powerpoint/2010/main" val="31154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3D8D-5253-2766-5B09-B5CAA3D1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D5F90-2276-B808-74CC-3FDA4159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2024-11-09T13:54:03Z</dcterms:created>
  <dcterms:modified xsi:type="dcterms:W3CDTF">2024-11-09T14:07:27Z</dcterms:modified>
</cp:coreProperties>
</file>