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BD9A-9C40-BF49-5172-0B4553E3B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A4641-2388-1FA4-79E0-AB0294714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E40-8261-44DA-5DEA-FF50761B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34A95-988F-5F7A-9EEA-FC92A3D1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F4D3E-80E7-F725-972F-0DFCE8CD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4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112E-AB17-DC54-32B7-0AFCF5A0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99819-8CA8-D080-F88B-6A8F1A20B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2451F-E7D9-462A-3696-CCF4A0D7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5E9BE-1BDC-5094-066A-8A9069EEC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202D-AFF2-25D4-4819-C0167B8C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7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F99CB3-4886-6D7B-0B4B-6A96BB57E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8563A-4998-053A-FEFB-2C0A26929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E94FB-18D8-455F-6573-1FC303AC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835EB-A4F9-6F4B-C2C0-4DFB9876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C1A2E-834C-D14B-E1AE-6A71A712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0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0656-CF88-731B-B34D-77A19B8B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0C417-6898-90BC-DCE4-6AECAB5E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707E4-6071-41BD-23DA-BB272432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9B811-3EDE-A199-D33F-A27A93A6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427C-806F-A622-B1CA-DA526F07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6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E87DB-9115-E4BA-B1BC-43C249D9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EB4EE-BC93-6FB7-0513-E8E3A3B8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99FF2-6CE3-F006-D05E-C1FA272D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F134D-DA50-C13F-416D-7EF5B7B84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0A4CB-7C77-5DC1-F0DC-3B9136F8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7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9019-1B5A-8399-B03C-8A81346D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70C9-7850-3A3B-D963-99C7FADE5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1AE08-A124-FDFD-0C0E-201DCDD87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9BAF0-7D2B-287F-DFFE-243E536B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60D38-EC99-F761-9862-E163A86C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039A9-664A-BD0B-DBA5-2139257A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A1A8E-9326-8ADD-5938-A026483A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50B1C-D39F-3D93-76B0-5070AB720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5EF94-2B1F-854B-29D1-849A3B191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68790-30A8-4232-BAB0-6C8CE471A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71F7A-6FCE-5949-748C-273B32BBB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BA7DC-613E-F4E3-7AB0-FBE5F252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9AB63-A9DB-4E5E-29B7-0513F873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456452-1CBC-CB97-C3E7-43656E00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9D82-9E55-A1DF-56A7-2E760EAD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70884-1739-3C19-CCE2-E7FCBDDA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A1311-F5CB-6453-FBC2-963F95D2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E151E-89AF-03E0-1E04-6D5EA59E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E0C1AB-F90A-8C94-A30B-2D11B2E25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4966A-813B-7A06-5016-A48BD90D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67FC9-9586-9512-BCDE-3F91D529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C116-F521-EA86-E05E-AF5F7163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38407-6A45-131E-DE6B-D2ED8393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102FD-2821-E2A2-BFD7-47C4B56A6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229D0-A113-0B2B-BBE4-604054C3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9AFD3-92A8-A9C1-C446-B7AE90C7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2B11F-0D34-BA91-DCEF-0C363382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2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672C-FF76-5C02-0CC2-8658BC71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A84D1-C412-727C-3CB6-B4E43BC61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F85B3-B92F-2A76-5348-9B58D9B7B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9D9EF-0023-F0D8-0030-AF234C3B9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4F082-958C-4851-216A-2DB66658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4F85A-2153-EE8A-2D46-739FFC48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0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6FB3E-F111-A47D-3F98-64EE17CF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11F2F-33E0-DBA6-7182-1D51AE1D9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E56D1-9B52-452E-F8AB-8F33E89D3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E17700-5D40-DB41-9B20-77E18347F233}" type="datetimeFigureOut">
              <a:rPr lang="en-US" smtClean="0"/>
              <a:t>12/7/24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2EDF1-076E-0D86-9CA1-71CBADEF1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9ED73-BC2C-9C79-D06C-A77017BDA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3D624E-7612-C646-BCE1-0D2E3F5EA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87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B57A4A-45F2-D248-E9E1-E6A6DC242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1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04A62A-9BFF-D107-6CDC-AD36F24BE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4160-3ECA-5860-2B61-E99D130BA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844" y="1866377"/>
            <a:ext cx="6588690" cy="4221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We are Impotent People in Need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C00000"/>
                </a:solidFill>
              </a:rPr>
              <a:t>Psalm 39:4-6; Jeremiah 10:23; Proverbs 14:12; 1 Kings 3:7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b="1" dirty="0"/>
              <a:t>We Have a Personal, Omniscient, Omnipotent, Omnibenevolent God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C00000"/>
                </a:solidFill>
              </a:rPr>
              <a:t>Psalm 115:1-8; Isaiah 40:27-31; Psalm 136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b="1" dirty="0"/>
              <a:t>We are People of Faith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C00000"/>
                </a:solidFill>
              </a:rPr>
              <a:t>1 John 5:14-15; Matthew 26:39; Hebrews 5:7-8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464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F8919-7781-8202-96ED-C77A00799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A216D9-176A-1237-58CA-CC3BE1685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2C039-4F98-A494-EA0A-06DF53D94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978" y="1665960"/>
            <a:ext cx="6588690" cy="4221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Privilege</a:t>
            </a:r>
            <a:r>
              <a:rPr lang="en-US" sz="3200" dirty="0"/>
              <a:t> (</a:t>
            </a:r>
            <a:r>
              <a:rPr lang="en-US" sz="3200" i="1" dirty="0"/>
              <a:t>Children of God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C00000"/>
                </a:solidFill>
              </a:rPr>
              <a:t>Matt. 6:9; Heb. 3:1, 6; 4:14-16</a:t>
            </a:r>
            <a:r>
              <a:rPr lang="en-US" sz="3200" dirty="0"/>
              <a:t>; </a:t>
            </a:r>
            <a:r>
              <a:rPr lang="en-US" sz="3200" i="1" dirty="0"/>
              <a:t>Righteous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C00000"/>
                </a:solidFill>
              </a:rPr>
              <a:t>John 9:31; 1 Peter 3:12; 1 John 3:22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b="1" dirty="0"/>
              <a:t>Persistence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C00000"/>
                </a:solidFill>
              </a:rPr>
              <a:t>Luke 18:1-8; Romans 12:12; 1 Thess. 5:17; Matt. 7:7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b="1" dirty="0"/>
              <a:t>Power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C00000"/>
                </a:solidFill>
              </a:rPr>
              <a:t>James 5:13-18; 2 Cor. 1:8-11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b="1" dirty="0"/>
              <a:t>Providence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C00000"/>
                </a:solidFill>
              </a:rPr>
              <a:t>Matt. 6:33; Colossians 4:2-4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19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1E520-439D-0988-E971-AB88B7BA0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668ECB-061D-819F-E621-74A56A72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9C1B9-F76C-9B41-96D9-1B366E1A1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65" y="1903954"/>
            <a:ext cx="5920635" cy="4221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A Praying Church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C00000"/>
                </a:solidFill>
              </a:rPr>
              <a:t>Acts 1:14, 23-26; 2:42; 3:1; 4:24, 31; 12:5, 12; 13:2-3; 14:23; 16:25; 20:36-38; 21:4-6</a:t>
            </a:r>
            <a:r>
              <a:rPr lang="en-US" sz="3200" dirty="0"/>
              <a:t>)</a:t>
            </a:r>
          </a:p>
          <a:p>
            <a:pPr marL="0" indent="0">
              <a:buNone/>
            </a:pPr>
            <a:r>
              <a:rPr lang="en-US" sz="3200" b="1" dirty="0"/>
              <a:t>The Power of Communal Prayer </a:t>
            </a:r>
            <a:r>
              <a:rPr lang="en-US" sz="3200" dirty="0"/>
              <a:t>(</a:t>
            </a:r>
            <a:r>
              <a:rPr lang="en-US" sz="3200" i="1" dirty="0"/>
              <a:t>Fellowship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C00000"/>
                </a:solidFill>
              </a:rPr>
              <a:t>Acts 2:42, 46</a:t>
            </a:r>
            <a:r>
              <a:rPr lang="en-US" sz="3200" dirty="0"/>
              <a:t>; </a:t>
            </a:r>
            <a:r>
              <a:rPr lang="en-US" sz="3200" i="1" dirty="0"/>
              <a:t>Unity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C00000"/>
                </a:solidFill>
              </a:rPr>
              <a:t>Acts 4:24, 29-30</a:t>
            </a:r>
            <a:r>
              <a:rPr lang="en-US" sz="3200" dirty="0"/>
              <a:t>; </a:t>
            </a:r>
            <a:r>
              <a:rPr lang="en-US" sz="3200" i="1" dirty="0"/>
              <a:t>Edification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C00000"/>
                </a:solidFill>
              </a:rPr>
              <a:t>1 Cor. 14:13-17</a:t>
            </a:r>
            <a:r>
              <a:rPr lang="en-US" sz="3200" dirty="0"/>
              <a:t>; </a:t>
            </a:r>
            <a:r>
              <a:rPr lang="en-US" sz="3200" i="1" dirty="0"/>
              <a:t>Love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C00000"/>
                </a:solidFill>
              </a:rPr>
              <a:t>Rom. 15:30-33</a:t>
            </a:r>
            <a:r>
              <a:rPr lang="en-US" sz="3200" dirty="0"/>
              <a:t>; </a:t>
            </a:r>
            <a:r>
              <a:rPr lang="en-US" sz="3200" i="1" dirty="0"/>
              <a:t>Vigilance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C00000"/>
                </a:solidFill>
              </a:rPr>
              <a:t>Eph. 6:10-13, 18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574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D08CC-74A8-25CC-20DE-A4ED4689F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A55F0E-BDBC-413C-AD23-EBD56C46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196</Words>
  <Application>Microsoft Macintosh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2024-12-07T16:19:36Z</dcterms:created>
  <dcterms:modified xsi:type="dcterms:W3CDTF">2024-12-07T16:34:08Z</dcterms:modified>
</cp:coreProperties>
</file>