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0B9A-3659-6DB5-108C-DA69FAB4C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961C6-D17A-1E73-3DD6-7EF21D584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91262-EC2A-A554-E46A-C7754792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F4CD-F78B-A350-CA9B-82C829B7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DBCC-7020-2832-B95B-13294DD9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36D-0BA3-4561-381B-7ADEB91E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87D40-F62C-1E77-6126-53D431A3C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2A64-F0E1-01DE-E3D7-C8972956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455E-DAD7-6158-500E-FB6CEBF0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0216-4135-1251-3840-70BC1E87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45167-F22F-3904-2B6B-9A8556F3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5E0F9-51E2-0852-17A8-CE43543C4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4926-0F25-FFE0-68AA-5E56F6D7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73674-C16F-EFFD-0D51-212670F8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C71F-0E1B-CC40-9C77-BC6656C1C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8A0D-3055-8655-101F-EBCD8BC1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F3FD-3578-F65A-AE00-6755780C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6ED1D-77AB-735C-63E2-11A854CF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C8F5-B6AA-27EF-9C9B-49D6AF75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65C2-22AA-3B0A-0BBB-8EB95274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DF93-5E6E-E4A8-955F-A3D8E1EB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363E-246C-5654-E338-833BFC84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9512C-D8E9-F05F-B5F4-0322C1A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DFE1-EE7B-C97B-BAC2-9BC3AB21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01A4-F109-8F6A-FE37-E37321A4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AA8C-6CF1-0A98-5576-F98C8F3C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1E9C-8D2E-57EA-F7D4-7FA6477F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5747-5FE0-DB6E-6126-6E895C1A1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A594-B19C-CCBD-92CB-042AA690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EE50-9037-61CA-A227-4984E86D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2AF56-DF31-FF51-DB01-6CD5282A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C967-B0ED-E330-1958-A6CD8BA1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642B-1043-B759-AA99-D87CCB0D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DD238-A5B6-F6C9-883C-A6430AB74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91DCE-EDE0-36E1-A695-A3B4ACC63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F96AF-E0D5-2395-CA8F-187F7525F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01CC5-2EE7-1F22-220E-46461F7F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D435D-77BA-F111-BC30-8B205CBC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ADD53-EB34-B25E-27E3-403E1BC22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5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0654-598F-B87C-AC91-013FF216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6ADD3-EFAA-C4B8-70B7-F06C9426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063A3-DE01-B90B-80D4-A85A89D2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B7968-BC88-0013-B72D-0E72AB20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6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1E33E-5222-F90F-3735-C8EA339C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DD5DA-5D6A-0D0C-3FC1-AE6447ED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1C6EF-E5B7-C43C-CFF7-795A1401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4E8E-994F-042B-9C24-D545D4B5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9C91E-5B77-CCDE-198D-839D9E9D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CDDD5-30BE-00ED-3C2F-89432C921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6A5B1-6383-1885-5CA9-BD87AE9C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CCA3-7D2B-43F4-0E5D-D9FF0FF7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E252E-1D99-ED7E-3F76-4499BD90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6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67126-47F1-0474-02FD-B1DAA012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1183C-AD3A-739A-48DE-05C262FB2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A5E47-2CF2-BDDD-8399-211F9A34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A9EF0-A09B-9EB9-817D-7681CEE8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FE6B4-4C3A-876D-9ACE-FFC3BC4E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3C95-AF37-AC80-1012-1A4F8042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4BFE8D-C8FE-D431-72EF-4FDE95F5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0307C-D035-EEB5-14C0-CA1728CD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A7D1-E4B8-DD95-671B-E5AABE71C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DDA08-11C4-3C4B-856C-20699F7E6DE0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7374-B6EB-AEEE-907D-0A84EC007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DA3B-7102-DBB5-58EE-359679481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03817-C591-3C4A-A61D-5557C32CB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47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8AE78-5948-197C-257C-F4D81183A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370CBD-F7B9-02A6-F046-B03273957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8F954-EAB2-261D-D37B-C2301E80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C6D0A-6397-EEE0-D41F-23F92810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Church of the Thessalonians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1BCEB-8A7A-4F6C-C2A9-AB2A6751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The Macedonian Call</a:t>
            </a:r>
          </a:p>
          <a:p>
            <a:r>
              <a:rPr lang="en-US" sz="3200" dirty="0"/>
              <a:t>The vision – </a:t>
            </a:r>
            <a:r>
              <a:rPr lang="en-US" sz="3200" i="1" dirty="0"/>
              <a:t>Acts 16:9-10</a:t>
            </a:r>
          </a:p>
          <a:p>
            <a:r>
              <a:rPr lang="en-US" sz="3200" dirty="0"/>
              <a:t>Events in Thessalonica – </a:t>
            </a:r>
            <a:r>
              <a:rPr lang="en-US" sz="3200" i="1" dirty="0"/>
              <a:t>Acts 17:1-10 </a:t>
            </a:r>
            <a:r>
              <a:rPr lang="en-US" sz="3200" dirty="0"/>
              <a:t>(</a:t>
            </a:r>
            <a:r>
              <a:rPr lang="en-US" sz="3200" i="1" dirty="0"/>
              <a:t>cf. 1 Thessalonians 2:17</a:t>
            </a:r>
            <a:r>
              <a:rPr lang="en-US" sz="3200" dirty="0"/>
              <a:t>)</a:t>
            </a:r>
          </a:p>
          <a:p>
            <a:r>
              <a:rPr lang="en-US" sz="3200" dirty="0"/>
              <a:t>Paul sent Timothy to see how they were doing – </a:t>
            </a:r>
            <a:r>
              <a:rPr lang="en-US" sz="3200" i="1" dirty="0"/>
              <a:t>1 Thessalonians 3:1-3</a:t>
            </a:r>
          </a:p>
          <a:p>
            <a:pPr marL="0" indent="0">
              <a:buNone/>
            </a:pPr>
            <a:r>
              <a:rPr lang="en-US" sz="3600" b="1" dirty="0"/>
              <a:t>Paul’s Response to Timothy's Good News </a:t>
            </a:r>
            <a:r>
              <a:rPr lang="en-US" sz="3200" dirty="0"/>
              <a:t>– </a:t>
            </a:r>
            <a:r>
              <a:rPr lang="en-US" sz="3200" i="1" dirty="0"/>
              <a:t>1 Thessalonians 1:1; 3:6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51472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CF045-72E6-9D34-4500-94284BB6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E688-D96B-011A-A47F-E464E010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33684-3158-76D2-130C-6D88095D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Activity of Faith </a:t>
            </a:r>
            <a:r>
              <a:rPr lang="en-US" dirty="0"/>
              <a:t>(</a:t>
            </a:r>
            <a:r>
              <a:rPr lang="en-US" i="1" dirty="0"/>
              <a:t>1:2-3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84C3-ED48-3353-B5A2-23953921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Paul’s Concern and Gratitude </a:t>
            </a:r>
            <a:r>
              <a:rPr lang="en-US" sz="3600" dirty="0"/>
              <a:t>(</a:t>
            </a:r>
            <a:r>
              <a:rPr lang="en-US" sz="3600" i="1" dirty="0"/>
              <a:t>vv. 2-3a</a:t>
            </a:r>
            <a:r>
              <a:rPr lang="en-US" sz="3600" dirty="0"/>
              <a:t>)</a:t>
            </a:r>
          </a:p>
          <a:p>
            <a:pPr marL="0" indent="11113">
              <a:buNone/>
            </a:pPr>
            <a:r>
              <a:rPr lang="en-US" sz="3600" b="1" dirty="0"/>
              <a:t>Work of Faith </a:t>
            </a:r>
            <a:r>
              <a:rPr lang="en-US" sz="3600" dirty="0"/>
              <a:t>– </a:t>
            </a:r>
            <a:r>
              <a:rPr lang="en-US" sz="3600" i="1" dirty="0"/>
              <a:t>James 2:14-17, 21-25; John 6:27-29</a:t>
            </a:r>
          </a:p>
          <a:p>
            <a:pPr marL="0" indent="11113">
              <a:buNone/>
            </a:pPr>
            <a:r>
              <a:rPr lang="en-US" sz="3600" b="1" dirty="0"/>
              <a:t>Labor of Love </a:t>
            </a:r>
            <a:r>
              <a:rPr lang="en-US" sz="3600" dirty="0"/>
              <a:t>– </a:t>
            </a:r>
            <a:r>
              <a:rPr lang="en-US" sz="3600" i="1" dirty="0"/>
              <a:t>Acts 17:5-9; John 14:15; 15:12-14</a:t>
            </a:r>
          </a:p>
          <a:p>
            <a:pPr marL="0" indent="11113">
              <a:buNone/>
            </a:pPr>
            <a:r>
              <a:rPr lang="en-US" sz="3600" b="1" dirty="0"/>
              <a:t>Patience of Hope </a:t>
            </a:r>
            <a:r>
              <a:rPr lang="en-US" sz="3600" dirty="0"/>
              <a:t>– </a:t>
            </a:r>
            <a:r>
              <a:rPr lang="en-US" sz="3600" i="1" dirty="0"/>
              <a:t>Romans 8:18, 24-25; Hebrews 6:19</a:t>
            </a:r>
          </a:p>
        </p:txBody>
      </p:sp>
    </p:spTree>
    <p:extLst>
      <p:ext uri="{BB962C8B-B14F-4D97-AF65-F5344CB8AC3E}">
        <p14:creationId xmlns:p14="http://schemas.microsoft.com/office/powerpoint/2010/main" val="11487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1C08D-5061-6852-D5E4-8AF12ECC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681694-4FCF-A91A-118D-8323A7E8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F8B4A-8380-BA52-A049-4FE42063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Conversion in Faith </a:t>
            </a:r>
            <a:r>
              <a:rPr lang="en-US" dirty="0"/>
              <a:t>(</a:t>
            </a:r>
            <a:r>
              <a:rPr lang="en-US" i="1" dirty="0"/>
              <a:t>1:4-6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4376-3C06-EE2D-B546-8B3542399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Elected by God </a:t>
            </a:r>
            <a:r>
              <a:rPr lang="en-US" sz="3600" dirty="0"/>
              <a:t>(</a:t>
            </a:r>
            <a:r>
              <a:rPr lang="en-US" sz="3600" i="1" dirty="0"/>
              <a:t>vv. 4-5</a:t>
            </a:r>
            <a:r>
              <a:rPr lang="en-US" sz="3600" dirty="0"/>
              <a:t>)</a:t>
            </a:r>
          </a:p>
          <a:p>
            <a:r>
              <a:rPr lang="en-US" sz="3200" b="1" dirty="0"/>
              <a:t>Significance</a:t>
            </a:r>
            <a:r>
              <a:rPr lang="en-US" sz="3200" dirty="0"/>
              <a:t> – </a:t>
            </a:r>
            <a:r>
              <a:rPr lang="en-US" sz="3200" i="1" dirty="0"/>
              <a:t>Romans 16:13; 1 Peter 2:9-10</a:t>
            </a:r>
          </a:p>
          <a:p>
            <a:r>
              <a:rPr lang="en-US" sz="3200" b="1" dirty="0"/>
              <a:t>Not word only </a:t>
            </a:r>
            <a:r>
              <a:rPr lang="en-US" sz="3200" dirty="0"/>
              <a:t>– </a:t>
            </a:r>
            <a:r>
              <a:rPr lang="en-US" sz="3200" i="1" dirty="0"/>
              <a:t>1 Cor. 1:22-23</a:t>
            </a:r>
          </a:p>
          <a:p>
            <a:r>
              <a:rPr lang="en-US" sz="3200" b="1" dirty="0"/>
              <a:t>Power</a:t>
            </a:r>
            <a:r>
              <a:rPr lang="en-US" sz="3200" dirty="0"/>
              <a:t> – </a:t>
            </a:r>
            <a:r>
              <a:rPr lang="en-US" sz="3200" i="1" dirty="0"/>
              <a:t>1 Cor. 1:18, 24, 30-31</a:t>
            </a:r>
          </a:p>
          <a:p>
            <a:r>
              <a:rPr lang="en-US" sz="3200" b="1" dirty="0"/>
              <a:t>Holy Spirit and Assurance </a:t>
            </a:r>
            <a:r>
              <a:rPr lang="en-US" sz="3200" dirty="0"/>
              <a:t>– </a:t>
            </a:r>
            <a:r>
              <a:rPr lang="en-US" sz="3200" i="1" dirty="0"/>
              <a:t>John 16:8; Romans 8:16; Philippians 2:1; Romans 5:5</a:t>
            </a:r>
          </a:p>
          <a:p>
            <a:pPr marL="0" indent="0">
              <a:buNone/>
            </a:pPr>
            <a:r>
              <a:rPr lang="en-US" sz="3600" b="1" dirty="0"/>
              <a:t>Joyful Imitation of the Lord </a:t>
            </a:r>
            <a:r>
              <a:rPr lang="en-US" sz="3600" dirty="0"/>
              <a:t>(</a:t>
            </a:r>
            <a:r>
              <a:rPr lang="en-US" sz="3600" i="1" dirty="0"/>
              <a:t>v. 6</a:t>
            </a:r>
            <a:r>
              <a:rPr lang="en-US" sz="3600" dirty="0"/>
              <a:t>) (</a:t>
            </a:r>
            <a:r>
              <a:rPr lang="en-US" sz="3600" i="1" dirty="0"/>
              <a:t>1 Cor. 11:1; 1 Peter 2:21-23; 4:12-14</a:t>
            </a:r>
            <a:r>
              <a:rPr lang="en-US" sz="3600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6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5D2DB-843E-FCBF-AC09-18043F756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605980-5F63-996F-0036-33D3573F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83793-086F-2103-12C7-67F5DEEC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34" y="365125"/>
            <a:ext cx="80417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Their Example in Faith </a:t>
            </a:r>
            <a:r>
              <a:rPr lang="en-US" dirty="0"/>
              <a:t>(</a:t>
            </a:r>
            <a:r>
              <a:rPr lang="en-US" i="1" dirty="0"/>
              <a:t>1:7-10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C88C-4A42-148B-5EA8-6B8EA191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704" y="1690687"/>
            <a:ext cx="8166970" cy="4802187"/>
          </a:xfrm>
        </p:spPr>
        <p:txBody>
          <a:bodyPr>
            <a:normAutofit/>
          </a:bodyPr>
          <a:lstStyle/>
          <a:p>
            <a:pPr marL="0" indent="11113">
              <a:buNone/>
            </a:pPr>
            <a:r>
              <a:rPr lang="en-US" sz="3600" b="1" dirty="0"/>
              <a:t>Resounding Faith </a:t>
            </a:r>
            <a:r>
              <a:rPr lang="en-US" sz="3600" dirty="0"/>
              <a:t>(</a:t>
            </a:r>
            <a:r>
              <a:rPr lang="en-US" sz="3600" i="1" dirty="0"/>
              <a:t>vv. 7-8</a:t>
            </a:r>
            <a:r>
              <a:rPr lang="en-US" sz="3600" dirty="0"/>
              <a:t>) (</a:t>
            </a:r>
            <a:r>
              <a:rPr lang="en-US" sz="3600" i="1" dirty="0"/>
              <a:t>cf. 1 Peter 2:11-12; Titus 2:5, 10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b="1" dirty="0"/>
              <a:t>Transformative Faith </a:t>
            </a:r>
            <a:r>
              <a:rPr lang="en-US" sz="3600" dirty="0"/>
              <a:t>(</a:t>
            </a:r>
            <a:r>
              <a:rPr lang="en-US" sz="3600" i="1" dirty="0"/>
              <a:t>vv. 9-10</a:t>
            </a:r>
            <a:r>
              <a:rPr lang="en-US" sz="3600" dirty="0"/>
              <a:t>)</a:t>
            </a:r>
          </a:p>
          <a:p>
            <a:r>
              <a:rPr lang="en-US" sz="3200" dirty="0"/>
              <a:t>Dramatic change – </a:t>
            </a:r>
            <a:r>
              <a:rPr lang="en-US" sz="3200" i="1" dirty="0"/>
              <a:t>Acts 17:6; 14:15</a:t>
            </a:r>
          </a:p>
          <a:p>
            <a:r>
              <a:rPr lang="en-US" sz="3200" dirty="0"/>
              <a:t>Dramatic hope – </a:t>
            </a:r>
            <a:r>
              <a:rPr lang="en-US" sz="3200" i="1" dirty="0"/>
              <a:t>Acts 17:30-21; Hebrews 9:27-28</a:t>
            </a:r>
          </a:p>
        </p:txBody>
      </p:sp>
    </p:spTree>
    <p:extLst>
      <p:ext uri="{BB962C8B-B14F-4D97-AF65-F5344CB8AC3E}">
        <p14:creationId xmlns:p14="http://schemas.microsoft.com/office/powerpoint/2010/main" val="242559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6A783-AFE3-E312-2E21-709EE1BE3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AD066B-1F2C-9EA0-C017-BBAB87D2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227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The Church of the Thessalonians</vt:lpstr>
      <vt:lpstr>Their Activity of Faith (1:2-3)</vt:lpstr>
      <vt:lpstr>Their Conversion in Faith (1:4-6)</vt:lpstr>
      <vt:lpstr>Their Example in Faith (1:7-10)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2024-12-07T16:54:46Z</dcterms:created>
  <dcterms:modified xsi:type="dcterms:W3CDTF">2024-12-07T17:17:32Z</dcterms:modified>
</cp:coreProperties>
</file>