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0B9A-3659-6DB5-108C-DA69FAB4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61C6-D17A-1E73-3DD6-7EF21D58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1262-EC2A-A554-E46A-C7754792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F4CD-F78B-A350-CA9B-82C829B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DBCC-7020-2832-B95B-13294DD9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36D-0BA3-4561-381B-7ADEB9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7D40-F62C-1E77-6126-53D431A3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2A64-F0E1-01DE-E3D7-C8972956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455E-DAD7-6158-500E-FB6CEBF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0216-4135-1251-3840-70BC1E8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5167-F22F-3904-2B6B-9A8556F3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E0F9-51E2-0852-17A8-CE43543C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4926-0F25-FFE0-68AA-5E56F6D7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674-C16F-EFFD-0D51-212670F8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C71F-0E1B-CC40-9C77-BC6656C1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8A0D-3055-8655-101F-EBCD8BC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3FD-3578-F65A-AE00-6755780C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ED1D-77AB-735C-63E2-11A854C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C8F5-B6AA-27EF-9C9B-49D6AF7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5C2-22AA-3B0A-0BBB-8EB9527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F93-5E6E-E4A8-955F-A3D8E1E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363E-246C-5654-E338-833BFC8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512C-D8E9-F05F-B5F4-0322C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DFE1-EE7B-C97B-BAC2-9BC3AB2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01A4-F109-8F6A-FE37-E37321A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A8C-6CF1-0A98-5576-F98C8F3C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E9C-8D2E-57EA-F7D4-7FA6477F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5747-5FE0-DB6E-6126-6E895C1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A594-B19C-CCBD-92CB-042AA69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EE50-9037-61CA-A227-4984E86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AF56-DF31-FF51-DB01-6CD5282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967-B0ED-E330-1958-A6CD8BA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642B-1043-B759-AA99-D87CCB0D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238-A5B6-F6C9-883C-A6430AB7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1DCE-EDE0-36E1-A695-A3B4ACC6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96AF-E0D5-2395-CA8F-187F7525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01CC5-2EE7-1F22-220E-46461F7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D435D-77BA-F111-BC30-8B205CBC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ADD53-EB34-B25E-27E3-403E1BC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654-598F-B87C-AC91-013FF216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ADD3-EFAA-C4B8-70B7-F06C9426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63A3-DE01-B90B-80D4-A85A89D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7968-BC88-0013-B72D-0E72AB2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E33E-5222-F90F-3735-C8EA339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D5DA-5D6A-0D0C-3FC1-AE6447ED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6EF-E5B7-C43C-CFF7-795A140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E8E-994F-042B-9C24-D545D4B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C91E-5B77-CCDE-198D-839D9E9D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DDD5-30BE-00ED-3C2F-89432C92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A5B1-6383-1885-5CA9-BD87AE9C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CCA3-7D2B-43F4-0E5D-D9FF0FF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E252E-1D99-ED7E-3F76-4499BD9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7126-47F1-0474-02FD-B1DAA01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183C-AD3A-739A-48DE-05C262FB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A5E47-2CF2-BDDD-8399-211F9A34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9EF0-A09B-9EB9-817D-7681CEE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E6B4-4C3A-876D-9ACE-FFC3BC4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3C95-AF37-AC80-1012-1A4F8042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FE8D-C8FE-D431-72EF-4FDE95F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307C-D035-EEB5-14C0-CA1728CD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A7D1-E4B8-DD95-671B-E5AABE71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DDA08-11C4-3C4B-856C-20699F7E6DE0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7374-B6EB-AEEE-907D-0A84EC00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DA3B-7102-DBB5-58EE-35967948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E78-5948-197C-257C-F4D81183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0E46D-EBE5-CBFD-FE4A-A925EB90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8F954-EAB2-261D-D37B-C2301E80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96A59-254D-9DF2-A7BB-FBCA8638A4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C6D0A-6397-EEE0-D41F-23F92810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Introduction to the Gospel </a:t>
            </a:r>
            <a:r>
              <a:rPr lang="en-US" sz="4000" dirty="0"/>
              <a:t>(</a:t>
            </a:r>
            <a:r>
              <a:rPr lang="en-US" sz="4000" i="1" dirty="0"/>
              <a:t>vv. 1-12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BCEB-8A7A-4F6C-C2A9-AB2A6751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Integrity of the Gospel (vv. 1-6a)</a:t>
            </a:r>
          </a:p>
          <a:p>
            <a:r>
              <a:rPr lang="en-US" sz="3200" dirty="0"/>
              <a:t>The circumstances under which they came to Thessalonica answer to the substance of what they brought – (</a:t>
            </a:r>
            <a:r>
              <a:rPr lang="en-US" sz="3200" i="1" dirty="0"/>
              <a:t>vv. 1-3</a:t>
            </a:r>
            <a:r>
              <a:rPr lang="en-US" sz="3200" dirty="0"/>
              <a:t>) (</a:t>
            </a:r>
            <a:r>
              <a:rPr lang="en-US" sz="3200" i="1" dirty="0"/>
              <a:t>cf. Acts 16:22-23; 4:19-20; 5:29</a:t>
            </a:r>
            <a:r>
              <a:rPr lang="en-US" sz="3200" dirty="0"/>
              <a:t>)</a:t>
            </a:r>
          </a:p>
          <a:p>
            <a:r>
              <a:rPr lang="en-US" sz="3200" dirty="0"/>
              <a:t>Their integrity and motive answer to the gospel’s integrity – true, reliable, worthy of faith – (</a:t>
            </a:r>
            <a:r>
              <a:rPr lang="en-US" sz="3200" i="1" dirty="0"/>
              <a:t>vv. 4-6a</a:t>
            </a:r>
            <a:r>
              <a:rPr lang="en-US" sz="3200" dirty="0"/>
              <a:t>) (</a:t>
            </a:r>
            <a:r>
              <a:rPr lang="en-US" sz="3200" i="1" dirty="0"/>
              <a:t>cf. 1 Cor. 4:1-2; 3:11, 16-17; John 5:41-44; 7:16-18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7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E7378-793E-FD61-8009-E971B506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26B583-DF48-4CB4-5D38-87F89F02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E71C7-0FE3-4E0D-872E-2E82FC88F0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D99BB-7724-09EA-6D70-A4988971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Introduction to the Gospel </a:t>
            </a:r>
            <a:r>
              <a:rPr lang="en-US" sz="4000" dirty="0"/>
              <a:t>(</a:t>
            </a:r>
            <a:r>
              <a:rPr lang="en-US" sz="4000" i="1" dirty="0"/>
              <a:t>vv. 1-12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0F79-F772-D429-6862-CF29269A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Affection of the Gospel (vv. 6b-12)</a:t>
            </a:r>
          </a:p>
          <a:p>
            <a:r>
              <a:rPr lang="en-US" sz="3200" dirty="0"/>
              <a:t>Rather than assert their authority/right, they treated them with great care and affection – (</a:t>
            </a:r>
            <a:r>
              <a:rPr lang="en-US" sz="3200" i="1" dirty="0"/>
              <a:t>vv. 6b-9</a:t>
            </a:r>
            <a:r>
              <a:rPr lang="en-US" sz="3200" dirty="0"/>
              <a:t>) (</a:t>
            </a:r>
            <a:r>
              <a:rPr lang="en-US" sz="3200" i="1" dirty="0"/>
              <a:t>cf. 1 Cor. 9:14-15; 2 Cor. 11:7-10; 1 Peter 2:2</a:t>
            </a:r>
            <a:r>
              <a:rPr lang="en-US" sz="3200" dirty="0"/>
              <a:t>)</a:t>
            </a:r>
          </a:p>
          <a:p>
            <a:r>
              <a:rPr lang="en-US" sz="3200" dirty="0"/>
              <a:t>The Thessalonians and God can attest to their behavior – (</a:t>
            </a:r>
            <a:r>
              <a:rPr lang="en-US" sz="3200" i="1" dirty="0"/>
              <a:t>vv. 10-12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10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95567-2E58-330C-EF26-406D1EC1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FB0F87-2F6A-A323-31AF-EE1285BC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844663-F54C-2BEB-330D-3A3B5FAA0A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CC0D6-95AF-0DCA-A587-AAD998A7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Reception of the Gospel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13-16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CF85-4B6B-A15F-AA82-E65D8B1A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Identity of the Gospel (v. 13)</a:t>
            </a:r>
          </a:p>
          <a:p>
            <a:pPr marL="0" indent="11113">
              <a:buNone/>
            </a:pPr>
            <a:r>
              <a:rPr lang="en-US" sz="3600" b="1" dirty="0"/>
              <a:t>The Power of the Gospel (vv. 13-16)</a:t>
            </a:r>
          </a:p>
          <a:p>
            <a:r>
              <a:rPr lang="en-US" sz="3200" dirty="0"/>
              <a:t>The word of God worked in them – (</a:t>
            </a:r>
            <a:r>
              <a:rPr lang="en-US" sz="3200" i="1" dirty="0"/>
              <a:t>v. 13</a:t>
            </a:r>
            <a:r>
              <a:rPr lang="en-US" sz="3200" dirty="0"/>
              <a:t>); </a:t>
            </a:r>
            <a:r>
              <a:rPr lang="en-US" sz="3200" i="1" dirty="0"/>
              <a:t>Philippians 2:12-13</a:t>
            </a:r>
          </a:p>
          <a:p>
            <a:r>
              <a:rPr lang="en-US" sz="3200" dirty="0"/>
              <a:t>They endured persecution – (</a:t>
            </a:r>
            <a:r>
              <a:rPr lang="en-US" sz="3200" i="1" dirty="0"/>
              <a:t>v. 14</a:t>
            </a:r>
            <a:r>
              <a:rPr lang="en-US" sz="3200" dirty="0"/>
              <a:t>)</a:t>
            </a:r>
          </a:p>
          <a:p>
            <a:r>
              <a:rPr lang="en-US" sz="3200" dirty="0"/>
              <a:t>There will always be the hard-hearted – (</a:t>
            </a:r>
            <a:r>
              <a:rPr lang="en-US" sz="3200" i="1" dirty="0"/>
              <a:t>vv. 15-16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23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3747-7EEE-D382-8A51-86238E34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78601-AC45-7C38-6BA5-9A4B09945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DE6685-D95D-85B5-EB7B-4ED3883372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DB08D-62D9-9ABC-E92E-18411030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Fellowship in the Gospel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13-16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8C75-F6A5-2A65-182F-E22CE33E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endParaRPr lang="en-US" sz="3600" b="1" dirty="0"/>
          </a:p>
          <a:p>
            <a:pPr marL="0" indent="11113">
              <a:buNone/>
            </a:pPr>
            <a:r>
              <a:rPr lang="en-US" sz="3600" b="1" dirty="0"/>
              <a:t>The Binding Tie of the Gospel (vv. 17-18)</a:t>
            </a:r>
          </a:p>
          <a:p>
            <a:pPr marL="0" indent="11113">
              <a:buNone/>
            </a:pPr>
            <a:r>
              <a:rPr lang="en-US" sz="3600" b="1" dirty="0"/>
              <a:t>The Hope, Joy, and Glory of Fellowship in the Gospel (vv. 19-20)</a:t>
            </a:r>
          </a:p>
        </p:txBody>
      </p:sp>
    </p:spTree>
    <p:extLst>
      <p:ext uri="{BB962C8B-B14F-4D97-AF65-F5344CB8AC3E}">
        <p14:creationId xmlns:p14="http://schemas.microsoft.com/office/powerpoint/2010/main" val="190180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4AB6-365A-FCF5-B658-73F265D3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2147C-A02C-F366-F677-40358A20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272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Their Introduction to the Gospel (vv. 1-12)</vt:lpstr>
      <vt:lpstr>Their Introduction to the Gospel (vv. 1-12)</vt:lpstr>
      <vt:lpstr>Their Reception of the Gospel (vv. 13-16)</vt:lpstr>
      <vt:lpstr>Their Fellowship in the Gospel (vv. 13-16)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4</cp:revision>
  <dcterms:created xsi:type="dcterms:W3CDTF">2024-12-07T16:54:46Z</dcterms:created>
  <dcterms:modified xsi:type="dcterms:W3CDTF">2024-12-21T17:19:06Z</dcterms:modified>
</cp:coreProperties>
</file>