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36AE-30BD-3F30-C957-B243DCB20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D5A1D-B194-23A5-330D-9BEB997E4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4E592-3008-87FD-AC1D-5213930E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FCB9-6338-BC40-82ED-1241F00220CE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F13BD-6484-2F44-FA21-2CE57EB82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6AAA-8BF3-42F9-0F9E-6EE916AB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EB6D-931E-C04D-BB6D-1DEE9F7A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8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FFED7-3AE5-64B0-9D5A-D8C2F08C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1F551-4988-2773-BBD6-D5BE69FF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9C9DE-56ED-02D9-6519-21097EAE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FCB9-6338-BC40-82ED-1241F00220CE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CB038-0EBB-E9B4-E504-85D1F977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12977-C2B1-83B7-141B-D9EAF8CB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EB6D-931E-C04D-BB6D-1DEE9F7A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36FBDE-0DBB-A65C-6B92-D65458E8C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AE8CC-625B-9731-DD2A-A368787E7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6E5B2-B3AA-9CFB-9BF6-CDE99823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FCB9-6338-BC40-82ED-1241F00220CE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1AE19-7D34-D675-D019-D9A501BE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B283D-5795-335E-EFED-E87EF7B9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EB6D-931E-C04D-BB6D-1DEE9F7A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487A-F07E-F9EE-417B-BDE38536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0EBAE-2D42-6369-A348-2262F3A48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9B4A0-4EB5-9F87-2BE7-36797598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FCB9-6338-BC40-82ED-1241F00220CE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FE786-AA60-0941-B2BB-6E1F1ABF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EB337-63DD-E49C-E9A0-AD47E492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EB6D-931E-C04D-BB6D-1DEE9F7A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4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BC38B-B2C8-6160-C5B6-81AC3F47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92255-EDA5-A1C2-AACC-56E8F1DF4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15987-E66B-8895-18B0-1189AD75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FCB9-6338-BC40-82ED-1241F00220CE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B2CD6-41CC-12AB-7F62-65159153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6E01-304F-9BAE-6AD2-350D6627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EB6D-931E-C04D-BB6D-1DEE9F7A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B7F4-BB2F-6705-81A8-A25FBEF2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C38BF-595A-1B60-15BC-FBAEB89FC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28BB4-0198-B6F5-CF58-1DBB78D5B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D2ADA-C680-E7CE-3C7E-AC1929F2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FCB9-6338-BC40-82ED-1241F00220CE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A88F2-C20A-7330-7ED2-AD4BFDBC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751BE-2B9C-036B-C8F9-A0A84247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EB6D-931E-C04D-BB6D-1DEE9F7A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4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7FD5-21BE-8976-2521-1C0C05A7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9EEBE-AC6D-44A1-80CD-50CCE2F56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E3165-9A39-9648-5252-70C44C2F4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FF97F-7067-7589-CCC1-852370B97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C51CF1-7251-2EF9-AAD8-219C45946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34566-3C22-44D7-4177-D8BC82864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FCB9-6338-BC40-82ED-1241F00220CE}" type="datetimeFigureOut">
              <a:rPr lang="en-US" smtClean="0"/>
              <a:t>1/25/25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88C38-A70D-7E4E-37FA-60BF882B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A5B8C-AAF5-3E93-80F7-4CCA9D8E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EB6D-931E-C04D-BB6D-1DEE9F7A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8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3F32-BD6A-B48A-18E2-1D36E2B4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16251-4209-772E-04B6-1B2B6A06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FCB9-6338-BC40-82ED-1241F00220CE}" type="datetimeFigureOut">
              <a:rPr lang="en-US" smtClean="0"/>
              <a:t>1/25/25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59D96-7695-694A-216A-774AEFBB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62D85-37C2-697A-356E-00BF040F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EB6D-931E-C04D-BB6D-1DEE9F7A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9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26EC8-DDB1-5DC7-FECA-A14D434E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FCB9-6338-BC40-82ED-1241F00220CE}" type="datetimeFigureOut">
              <a:rPr lang="en-US" smtClean="0"/>
              <a:t>1/25/25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FE14F-2828-22A8-178E-76609C9E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AD261-B937-D11D-63D6-9BC69DE9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EB6D-931E-C04D-BB6D-1DEE9F7A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5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3DDE-86FD-CB7A-421F-7CAE5F5B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83EBA-5591-E415-CAF7-2FCD0DE28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0C6B7-0D6E-AE7D-D60A-7365B3FC6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5AB79-91DB-A6D7-AC12-2283242B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FCB9-6338-BC40-82ED-1241F00220CE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B66F2-24DB-C38A-77A5-4FAB7AAF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6ED19-5D61-B104-BFC2-631CD746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EB6D-931E-C04D-BB6D-1DEE9F7A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7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038B-1C20-14C7-B128-0E0FB3BE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ABAD5-EB04-50BE-6479-62487F56E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83B73-D685-A184-49E6-86DD49AA7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F1C21-6048-CB92-CA9B-0D24F703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FCB9-6338-BC40-82ED-1241F00220CE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2554F-0779-DDA9-C1F7-FA14AFDC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9CDE9-26D9-3271-FF13-E0B16671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6EB6D-931E-C04D-BB6D-1DEE9F7A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D79A3-B58E-F94E-F0B3-7EB526B3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DFF27-D081-52E6-A515-2394DFC49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6A8D0-ED14-5E84-8140-AC826776E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5EFCB9-6338-BC40-82ED-1241F00220CE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EAE41-69B5-8421-EC51-713A05CAB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22CA4-33CD-CAEE-893E-2E05F9BD7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6EB6D-931E-C04D-BB6D-1DEE9F7A8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2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0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D76D4-779A-59FF-F0F2-BBC201083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84FCB-3EB9-7AB2-FE9E-F8D815E2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4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016F5A-EF35-6373-F99D-AA3160527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22D809-1EC2-856C-BFAD-1AF890C2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The Miracle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92EFD-847B-1486-0BC3-83F2FA6FB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26"/>
            <a:ext cx="10515600" cy="466883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Setting (</a:t>
            </a:r>
            <a:r>
              <a:rPr lang="en-US" sz="3600" b="1" dirty="0">
                <a:solidFill>
                  <a:srgbClr val="FFC000"/>
                </a:solidFill>
              </a:rPr>
              <a:t>vv. 1-4, 7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5 porches full of the sick, blind, lame and paralyzed all just waiting...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Inquiry (</a:t>
            </a:r>
            <a:r>
              <a:rPr lang="en-US" sz="3600" b="1" dirty="0">
                <a:solidFill>
                  <a:srgbClr val="FFC000"/>
                </a:solidFill>
              </a:rPr>
              <a:t>vv. 5-6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Miracle (</a:t>
            </a:r>
            <a:r>
              <a:rPr lang="en-US" sz="3600" b="1" dirty="0">
                <a:solidFill>
                  <a:srgbClr val="FFC000"/>
                </a:solidFill>
              </a:rPr>
              <a:t>vv. 8-13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9</a:t>
            </a:r>
            <a:r>
              <a:rPr lang="en-US" sz="3200" dirty="0">
                <a:solidFill>
                  <a:schemeClr val="bg1"/>
                </a:solidFill>
              </a:rPr>
              <a:t>) – </a:t>
            </a:r>
            <a:r>
              <a:rPr lang="en-US" sz="3200" i="1" dirty="0">
                <a:solidFill>
                  <a:schemeClr val="bg1"/>
                </a:solidFill>
              </a:rPr>
              <a:t>“immediately”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Warning (</a:t>
            </a:r>
            <a:r>
              <a:rPr lang="en-US" sz="3600" b="1" dirty="0">
                <a:solidFill>
                  <a:srgbClr val="FFC000"/>
                </a:solidFill>
              </a:rPr>
              <a:t>v. 14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“Sin no more” </a:t>
            </a:r>
            <a:r>
              <a:rPr lang="en-US" sz="3200" dirty="0">
                <a:solidFill>
                  <a:schemeClr val="bg1"/>
                </a:solidFill>
              </a:rPr>
              <a:t>(cf. </a:t>
            </a:r>
            <a:r>
              <a:rPr lang="en-US" sz="3200" dirty="0">
                <a:solidFill>
                  <a:srgbClr val="FFC000"/>
                </a:solidFill>
              </a:rPr>
              <a:t>Luke 13:5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456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6CD10-9D04-4C94-86EC-C6327DD19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2E32C6-AFA9-B694-3D35-AD520605A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3B3BAC-7397-4442-769F-049ADAA0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Jesus Has Power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CE967-5020-9195-9704-20C6A04D0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26"/>
            <a:ext cx="10515600" cy="466883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 Disrupts Tradition with Timeless Truth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miracle is a microcosm of the greater contrast between Jesus and the Jewish establishment – (</a:t>
            </a:r>
            <a:r>
              <a:rPr lang="en-US" sz="3200" dirty="0">
                <a:solidFill>
                  <a:srgbClr val="FFC000"/>
                </a:solidFill>
              </a:rPr>
              <a:t>vv. 4, 7-9, 10, 41-44</a:t>
            </a:r>
            <a:r>
              <a:rPr lang="en-US" sz="3200" dirty="0">
                <a:solidFill>
                  <a:schemeClr val="bg1"/>
                </a:solidFill>
              </a:rPr>
              <a:t>) (cf. </a:t>
            </a:r>
            <a:r>
              <a:rPr lang="en-US" sz="3200" dirty="0">
                <a:solidFill>
                  <a:srgbClr val="FFC000"/>
                </a:solidFill>
              </a:rPr>
              <a:t>Matthew 23:4-5; John 8:31-32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Christ demands we leave the traditions of man for the eternal truths of God – </a:t>
            </a:r>
            <a:r>
              <a:rPr lang="en-US" sz="3200" dirty="0">
                <a:solidFill>
                  <a:srgbClr val="FFC000"/>
                </a:solidFill>
              </a:rPr>
              <a:t>Matthew 15:3-5, 13-14</a:t>
            </a:r>
          </a:p>
          <a:p>
            <a:r>
              <a:rPr lang="en-US" sz="3200" dirty="0">
                <a:solidFill>
                  <a:schemeClr val="bg1"/>
                </a:solidFill>
              </a:rPr>
              <a:t>Some appeal to time to validate their practices, but eternity trumps them all – </a:t>
            </a:r>
            <a:r>
              <a:rPr lang="en-US" sz="3200" dirty="0">
                <a:solidFill>
                  <a:srgbClr val="FFC000"/>
                </a:solidFill>
              </a:rPr>
              <a:t>1 Corinthians 2:7, 10-12</a:t>
            </a:r>
          </a:p>
        </p:txBody>
      </p:sp>
    </p:spTree>
    <p:extLst>
      <p:ext uri="{BB962C8B-B14F-4D97-AF65-F5344CB8AC3E}">
        <p14:creationId xmlns:p14="http://schemas.microsoft.com/office/powerpoint/2010/main" val="418499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D1988-107D-3BB5-DF5D-C8D79F597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BF7DC3-638F-E817-C110-4074179B3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04F79-453C-611A-6069-D48A8BFA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Jesus Has Power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3652C-82C6-9441-4074-7286F9006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26"/>
            <a:ext cx="10515600" cy="4668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 Disrupts Time Spent in Sin</a:t>
            </a:r>
          </a:p>
          <a:p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Jesus’ admonition – (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v. 14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en-US" sz="32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“Stop sinning” (NIV)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</a:rPr>
              <a:t>A true encounter with Jesus stops one in their sinful tracks – </a:t>
            </a:r>
            <a:r>
              <a:rPr lang="en-US" sz="3200" dirty="0">
                <a:solidFill>
                  <a:srgbClr val="FFC000"/>
                </a:solidFill>
              </a:rPr>
              <a:t>Luke 5:8; Isaiah 6:5</a:t>
            </a:r>
          </a:p>
          <a:p>
            <a:r>
              <a:rPr lang="en-US" sz="3200" dirty="0">
                <a:solidFill>
                  <a:schemeClr val="bg1"/>
                </a:solidFill>
              </a:rPr>
              <a:t>After encountering Jesus, it is always </a:t>
            </a:r>
            <a:r>
              <a:rPr lang="en-US" sz="3200" i="1" dirty="0">
                <a:solidFill>
                  <a:schemeClr val="bg1"/>
                </a:solidFill>
              </a:rPr>
              <a:t>“enough”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1 Peter 4:1-3; Ephesians 4:17, 22-24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Lord promises no more remembrance if we repent – </a:t>
            </a:r>
            <a:r>
              <a:rPr lang="en-US" sz="3200" dirty="0">
                <a:solidFill>
                  <a:srgbClr val="FFC000"/>
                </a:solidFill>
              </a:rPr>
              <a:t>Ezekiel 18:21-23</a:t>
            </a:r>
          </a:p>
        </p:txBody>
      </p:sp>
    </p:spTree>
    <p:extLst>
      <p:ext uri="{BB962C8B-B14F-4D97-AF65-F5344CB8AC3E}">
        <p14:creationId xmlns:p14="http://schemas.microsoft.com/office/powerpoint/2010/main" val="331075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C6D72-13CA-7395-F0AF-F6D86ACA2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A06AC2-CDA1-4B1E-2E3C-8F87D016A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A81435-0DF0-BD29-1840-C4D0CD17B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Jesus Has Power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AE5F6-7AA4-A2A1-1FD9-BA3FA804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26"/>
            <a:ext cx="10515600" cy="4668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 Disrupts Time with a Message of Hope</a:t>
            </a:r>
          </a:p>
          <a:p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vv. 5-6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– for 38 years until Jesus came along.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Time keeps telling the same story – </a:t>
            </a:r>
            <a:r>
              <a:rPr lang="en-US" sz="3200" dirty="0" err="1">
                <a:solidFill>
                  <a:srgbClr val="FFC000"/>
                </a:solidFill>
                <a:cs typeface="Times New Roman" panose="02020603050405020304" pitchFamily="18" charset="0"/>
              </a:rPr>
              <a:t>Ecc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. 1:2, 9-11; 9:2-3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Jesus disrupts time with hope 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Matt. 4:12-17; 11:28-30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Hope involves patience/perseverance 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Romans 8:24-25</a:t>
            </a:r>
          </a:p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Jesus, the creator of time, will end it and give us what is due – </a:t>
            </a:r>
            <a:r>
              <a:rPr lang="en-US" sz="3200" dirty="0">
                <a:solidFill>
                  <a:srgbClr val="FFC000"/>
                </a:solidFill>
                <a:cs typeface="Times New Roman" panose="02020603050405020304" pitchFamily="18" charset="0"/>
              </a:rPr>
              <a:t>John 5:28-29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5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C6437-41B5-9962-564B-DE46DAEA4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F9CE8C-E8AF-796A-45D7-9DB94D4F1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9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309</Words>
  <Application>Microsoft Macintosh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The Miracle</vt:lpstr>
      <vt:lpstr>Jesus Has Power Over Time</vt:lpstr>
      <vt:lpstr>Jesus Has Power Over Time</vt:lpstr>
      <vt:lpstr>Jesus Has Power Over 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2025-01-25T16:29:36Z</dcterms:created>
  <dcterms:modified xsi:type="dcterms:W3CDTF">2025-01-25T16:53:40Z</dcterms:modified>
</cp:coreProperties>
</file>