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7AC6-8732-4E7A-4905-4EB774BF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48247-CE4D-75FF-CF9E-B2087E2A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5957-E81E-6EE6-41BB-E1DB8E07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6F4B-AEEE-A20A-7FF0-566B7CD7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58EA6-7E3E-7597-0B42-F340BE83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18AB-59C5-8C57-33B8-38C685E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66533-335B-1FDC-9CA3-CACB9D4B4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9225C-424F-C78B-9D7D-3A33C005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2C10-9015-106C-BA3F-C292675F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1DA4-552F-CCDC-02A5-EC941EC6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9D5A2-F68A-BB68-F4DC-699C1F29A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30930-5ED6-F81B-F614-4A0554754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C16A-F7A8-8A20-D2B2-0A5B0D6A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CD49-50BB-A27F-7788-5CAE3BAD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90EA-98DD-4391-CD9F-5A12CD01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7546-E81E-5015-428F-9E4F2B49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E947-6CE6-E2E6-1BCA-CCBC81A1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211C4-443C-764F-7AF8-FD4BDA99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C581-F03C-762F-ED8B-30AAE125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0316-5F6B-7E6C-C646-956E5F6F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B542-A44D-AD03-C27B-C3686444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A297C-CCCC-8F5C-4877-8E154F3A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87D76-4153-A891-96B3-C5D12C56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CFF1-DF27-7E94-8DFF-5539B435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B5D3D-D664-7BA9-6575-A6E4942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5393-4299-C48C-C292-AE8F3DE4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CE59-C2CD-29B4-4931-7A2F7AFC2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BC74A-DE4A-CCA4-63F7-5D5464AB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AF132-392E-0338-778A-6ED3F5C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2E21-A271-481D-19A0-46629CDE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5F0A1-BDF7-1829-5137-02941408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6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2892-E34E-4D2E-6244-2191BBD3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3CBD5-B707-10F3-E4AF-94CDA6413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7C489-2A99-99CF-FB20-D70C437E2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B99DF-53EA-47C0-D339-FBC8A88F6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C6F01-4903-6BB6-706B-4C66A5C48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673C0-B722-B19E-22FC-5E6945F6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5AF0F-429A-F16B-CE48-8D064459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BDADA-7C9B-5CF8-6D7E-B4983F3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90E7-7549-3AD5-8D37-5B76A76D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B9ADD-B5CC-2C4F-C6C2-51C7E511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7BDCB-237F-91C5-D6FB-EA1C34CE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C76DD-2027-8EA8-EAB1-01EE5B3E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FF2D3-B195-6FF3-7D9C-C9132CAA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1FE36-531B-1866-E5E5-FD45F0AC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3BBBD-5762-6807-79A9-0536814C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1868-11C4-D257-6B5F-F3A5A5E8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48C0-AEEC-9D29-16AD-CC3203D2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0DC7F-A943-133E-38A0-27D2D25B1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137E7-68D7-C468-0CB4-A7F94A13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CF4F-DF0B-EE85-5D15-B52EFA07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1A39E-A5E7-3395-293E-E7C61E0E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DFA2-0FB2-3551-6BB3-3B74DAD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25AAE-B3F2-2E9D-9265-1917E724B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2030E-2E1C-3921-7887-095DBCE9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91AD-CB76-53C8-2F92-0E6FD295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993D8-16BD-CC56-2CC5-DD4EC1C2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930E5-95E3-1CD1-40E6-978211EA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B31EB-3128-FC57-F7A7-D3C00AC6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3D250-AFCB-2605-7FC1-7352781A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CB26-F343-5679-DF98-EF39CC8BD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42EB42-5245-1748-8F05-A0D527CFD6C0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B006-0AC0-ADE5-1DF1-7410AD57F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5C387-8A2D-4B78-B8BD-B7FB8B681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8186C-ECE8-7346-90B0-FB5D8167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8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5E3E-14EE-E943-E10E-078784FC1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11473-5B4A-8F4E-582A-685E965D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D594FC-1299-8B69-4996-C9D514E3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73CBAA-2BEB-6499-A91D-821C702D07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710"/>
                </a:schemeClr>
              </a:gs>
              <a:gs pos="22000">
                <a:schemeClr val="tx1">
                  <a:alpha val="24692"/>
                </a:schemeClr>
              </a:gs>
              <a:gs pos="5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F374-87B7-2321-6CBF-EFBB9486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69166"/>
            <a:ext cx="11150600" cy="45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Desperation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46-47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Insight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48-49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sees where the man is spiritually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48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provides for his needs, not his wants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49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Sign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50-54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he heard, not saw, produced faith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50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	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Matt. 7:28-29; 8:8-9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belief was strengthened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47, 50, 53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D95954-1BD8-DE8C-DB68-65E87BF4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271802"/>
            <a:ext cx="7162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Miracle</a:t>
            </a:r>
          </a:p>
        </p:txBody>
      </p:sp>
    </p:spTree>
    <p:extLst>
      <p:ext uri="{BB962C8B-B14F-4D97-AF65-F5344CB8AC3E}">
        <p14:creationId xmlns:p14="http://schemas.microsoft.com/office/powerpoint/2010/main" val="5232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E8BFC-F09D-00FD-918E-A2679C2BF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47C24-E8C0-ECB7-A601-729E1CA2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CC9DC2-2027-BB99-300A-8281B22DA4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710"/>
                </a:schemeClr>
              </a:gs>
              <a:gs pos="22000">
                <a:schemeClr val="tx1">
                  <a:alpha val="24692"/>
                </a:schemeClr>
              </a:gs>
              <a:gs pos="5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D07B-20E8-9F16-E16E-903416FB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69166"/>
            <a:ext cx="11150600" cy="458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As Creator, Jesus is Not Limited by Creation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Genesis 1:1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1:1-3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– beginning (time), heavens (space), earth (matter)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is not subject to creation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Revelation 1:8; Psalm 139:7-10; Matthew 3:9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Physical Distance Illustrates Spiritual Distance Which Jesus Vanquishes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1:47-51; 14:6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6232ED-24A1-E099-FD20-F8EC03B1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271802"/>
            <a:ext cx="716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is the Lord of Space and Matter</a:t>
            </a:r>
          </a:p>
        </p:txBody>
      </p:sp>
    </p:spTree>
    <p:extLst>
      <p:ext uri="{BB962C8B-B14F-4D97-AF65-F5344CB8AC3E}">
        <p14:creationId xmlns:p14="http://schemas.microsoft.com/office/powerpoint/2010/main" val="21674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9451-21FC-0C15-D0AA-7143B6BF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406AF-0780-54AC-CB0E-A192E507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BB39BF-85CD-0068-B5D4-AEFE524156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710"/>
                </a:schemeClr>
              </a:gs>
              <a:gs pos="22000">
                <a:schemeClr val="tx1">
                  <a:alpha val="24692"/>
                </a:schemeClr>
              </a:gs>
              <a:gs pos="5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4372-346C-452A-FA28-83C7D414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69166"/>
            <a:ext cx="11150600" cy="45896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Distance Between the Gospel and the World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2:9-10; Rom. 10:6-8; Mark 16:15; Col. 1:5-6; Heb. 1:1-3; Matt. 7:7-8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Distance Between Belief and Unbelief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4:46-54; 1 Cor. 1:26; Acts 22:3; Phil. 3:4-7; John 19:38-42; 20:25-31</a:t>
            </a:r>
          </a:p>
          <a:p>
            <a:endParaRPr lang="en-US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B02463-28FD-003D-C890-732E6D9F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271802"/>
            <a:ext cx="716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Has Power Over Distance</a:t>
            </a:r>
          </a:p>
        </p:txBody>
      </p:sp>
    </p:spTree>
    <p:extLst>
      <p:ext uri="{BB962C8B-B14F-4D97-AF65-F5344CB8AC3E}">
        <p14:creationId xmlns:p14="http://schemas.microsoft.com/office/powerpoint/2010/main" val="21740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2D34-AC4E-9650-25C6-5EA05CEA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A22B4-4CEA-7C96-17DD-250B2C05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66B65E-F3E5-0243-7124-BB44AA8D8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710"/>
                </a:schemeClr>
              </a:gs>
              <a:gs pos="22000">
                <a:schemeClr val="tx1">
                  <a:alpha val="24692"/>
                </a:schemeClr>
              </a:gs>
              <a:gs pos="59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438C-5BAC-D951-8445-1281758C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69166"/>
            <a:ext cx="11150600" cy="45896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Distance Between God and Sinners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Isaiah 59; Rom. 3:23; 6:23; Matt. 19:23-26; Luke 5:31-32; 19:10</a:t>
            </a:r>
            <a:endParaRPr lang="en-US" sz="36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Distance that Makes No Difference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Cor. 5:6-8; Matt. 28:18-20; 2 Tim. 4:16-17; Heb. 13:5-6; Rom. 8:35, 38-39</a:t>
            </a:r>
            <a:endParaRPr lang="en-US" sz="40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E76D07-6E48-9268-E69A-EF4C5341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271802"/>
            <a:ext cx="716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Has Power Over Distance</a:t>
            </a:r>
          </a:p>
        </p:txBody>
      </p:sp>
    </p:spTree>
    <p:extLst>
      <p:ext uri="{BB962C8B-B14F-4D97-AF65-F5344CB8AC3E}">
        <p14:creationId xmlns:p14="http://schemas.microsoft.com/office/powerpoint/2010/main" val="33865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CF7C-65E0-14E5-C2E2-C6C075DF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E3588-847B-23F9-9C40-1391DE3F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273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Miracle</vt:lpstr>
      <vt:lpstr>Jesus is the Lord of Space and Matter</vt:lpstr>
      <vt:lpstr>Jesus Has Power Over Distance</vt:lpstr>
      <vt:lpstr>Jesus Has Power Over Distance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2025-01-04T17:10:43Z</dcterms:created>
  <dcterms:modified xsi:type="dcterms:W3CDTF">2025-01-04T17:38:14Z</dcterms:modified>
</cp:coreProperties>
</file>