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729"/>
  </p:normalViewPr>
  <p:slideViewPr>
    <p:cSldViewPr snapToGrid="0" snapToObjects="1">
      <p:cViewPr varScale="1">
        <p:scale>
          <a:sx n="101" d="100"/>
          <a:sy n="10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DA39-F6F7-ED4D-8386-0ED8151B7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0B9C1-6AAB-BC4C-B0B8-F6EBC4386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0FE6-511E-DB49-A81A-118636EA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4E8A-2F82-374B-BA3A-5CDE4626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D2A92-1AC8-BD41-ABB0-06DBD38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863C-C6D7-1A4E-9B03-D5A6D7D5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C3F90-45F6-B348-A833-71FDC6A55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2DFD-BB26-7443-B7A2-B13A34EC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A1A9-5242-FB4C-AA9A-E62A0774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6485-7031-5D4E-B62B-9BD07D7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2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85EF1-BD45-5141-AA4C-CC55F85CE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75D8B-E560-1147-979A-3C5D2D2D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0110-83F7-3347-BF3A-4527ECE1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F71C-ADFE-9A4D-88B2-93A07D67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A4F-9071-5443-B8F5-EE0E20DB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310C-55CD-674A-A223-3F03A818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3B5A-EFD8-5947-AC68-DF6A25B7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D57A-2F65-594E-9FD8-84D1F05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4FB7-1496-DD48-AEDA-AE76D80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2DFB0-2F57-C24E-B447-AEBC9F57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AFED-5366-C84B-966B-6A8BDAC4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9A17D-5CA7-7C4F-B8C3-E9EC5AC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BB089-4FDE-AD44-87B3-DDD20B8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C791-6178-D047-BB28-B714CBC0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215-AD59-314D-9F6F-0B50E2D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40C1-2436-0D46-AE82-5E68FEF9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1BFD-11B4-2246-8FD9-0F6B718B1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BF04C-4C41-9549-9A1D-8F1369D4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54FB1-0823-D74E-B22E-2135E1CD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1C32D-7ED7-464C-A289-41A89047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5EB7-BCAB-0A44-8AC3-EEC6EE9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CEF1-D6E2-2948-BBEF-A9034AC1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9A7FB-B3C0-964F-9159-9B9E048C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12A36-988A-474B-BF49-1D63FCC0A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34FE0-7E58-F54A-B1E3-2F5A21D35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9C47C-4A69-A942-94BE-0A4159056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BAD55-4B07-1845-B8E9-24E73E29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7F81A-A162-E541-AF7D-9FBBD37B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5B9A0-4E28-CD41-8337-293D642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C678-F0F5-8C4A-9126-C146CDF3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45920-3A16-6843-B0E3-287F42D9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05445-BEB1-FE4C-BB96-4F665A0A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565E3-5828-214F-8A7E-96761AB5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30E-C1D2-714C-90C8-0503D261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9300B-B8FF-7D4A-A634-E57A337E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458E-2292-124C-A05B-415F4FFA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1829-C52B-0E44-86EC-E20004A1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0E11-3F52-C242-B7DD-AEE31CBD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AB9E8-1E64-4840-BBB2-A6608EB6C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E9938-398D-C045-B499-FE5B5B3C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EAE8-6E98-FD48-A94B-E681C482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02E45-EF82-584D-8811-5DF053B5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6126-39D5-D443-BB1D-EABE550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079E4-0D3C-E641-B3FC-68F03799C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15F1-ED58-CA4D-A2D4-9EF57AD24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EF3EF-CADC-794F-BBDD-45DF9B96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ABDF1-8B49-094B-A1CE-E5CCCDDB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C7728-970B-C140-BFD5-E9DA5E46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2C604-A7F4-D448-AFEE-A20545D8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315D-AF0B-2245-ACF6-DA747E6A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78CC1-F7B5-614D-AA70-5CC1B298D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529F-1849-3B41-B7A9-70AE59134B99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60C98-51DF-654D-8C4A-587B130B3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5A4C-3A8B-B244-BCF1-E6892C8E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4FF9-914B-1749-B0B7-5778E3F6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7D0F-5827-2C4C-B892-AAC7FF95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CB546-74AF-DD6E-434D-52596674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98" y="3933701"/>
            <a:ext cx="2933700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87579-B2F8-BBB5-6389-FEBAA179F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03" y="4892637"/>
            <a:ext cx="8115517" cy="10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DDA65-ABDB-E66A-9DE1-5F1D2082C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536" y="-142521"/>
            <a:ext cx="7531100" cy="2374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Forgetfulness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“has forgotten that he was cleansed from his old sins”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2 Peter 1:9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Cleansing of sins freed us from bondage – </a:t>
            </a:r>
            <a:r>
              <a:rPr lang="en-US" sz="3200" dirty="0">
                <a:solidFill>
                  <a:srgbClr val="FFC000"/>
                </a:solidFill>
              </a:rPr>
              <a:t>Romans 6:15-23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to work righteousness.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Cleansing of sins freed us from dead works – </a:t>
            </a:r>
            <a:r>
              <a:rPr lang="en-US" sz="3200" dirty="0">
                <a:solidFill>
                  <a:srgbClr val="FFC000"/>
                </a:solidFill>
              </a:rPr>
              <a:t>Hebrews 9:14 </a:t>
            </a:r>
            <a:r>
              <a:rPr lang="en-US" sz="3200" dirty="0">
                <a:solidFill>
                  <a:schemeClr val="bg1"/>
                </a:solidFill>
              </a:rPr>
              <a:t>– to serve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One who forgets the cleansing of his sins forgets he is a new creature created for good works – </a:t>
            </a:r>
            <a:r>
              <a:rPr lang="en-US" sz="3200" dirty="0">
                <a:solidFill>
                  <a:srgbClr val="FFC000"/>
                </a:solidFill>
              </a:rPr>
              <a:t>Ephesians 2:10</a:t>
            </a:r>
          </a:p>
        </p:txBody>
      </p:sp>
    </p:spTree>
    <p:extLst>
      <p:ext uri="{BB962C8B-B14F-4D97-AF65-F5344CB8AC3E}">
        <p14:creationId xmlns:p14="http://schemas.microsoft.com/office/powerpoint/2010/main" val="39772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Forgetfulness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Shifted Focus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 for the Present World – </a:t>
            </a:r>
            <a:r>
              <a:rPr lang="en-US" sz="3200" dirty="0">
                <a:solidFill>
                  <a:srgbClr val="FFC000"/>
                </a:solidFill>
              </a:rPr>
              <a:t>2 Timothy 4:10; James 4:3-4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Worry – </a:t>
            </a:r>
            <a:r>
              <a:rPr lang="en-US" sz="3200" dirty="0">
                <a:solidFill>
                  <a:srgbClr val="FFC000"/>
                </a:solidFill>
              </a:rPr>
              <a:t>Matthew 6:19-25, 31-34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Sorrow – </a:t>
            </a:r>
            <a:r>
              <a:rPr lang="en-US" sz="3200" dirty="0">
                <a:solidFill>
                  <a:srgbClr val="FFC000"/>
                </a:solidFill>
              </a:rPr>
              <a:t>1 Thessalonians 4:13-18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Suffering – </a:t>
            </a:r>
            <a:r>
              <a:rPr lang="en-US" sz="3200" dirty="0">
                <a:solidFill>
                  <a:srgbClr val="FFC000"/>
                </a:solidFill>
              </a:rPr>
              <a:t>2 Corinthians 4:16-18; Romans 8:18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Persecution – </a:t>
            </a:r>
            <a:r>
              <a:rPr lang="en-US" sz="3200" dirty="0">
                <a:solidFill>
                  <a:srgbClr val="FFC000"/>
                </a:solidFill>
              </a:rPr>
              <a:t>1 Peter 4:12-16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Trials – </a:t>
            </a:r>
            <a:r>
              <a:rPr lang="en-US" sz="3200" dirty="0">
                <a:solidFill>
                  <a:srgbClr val="FFC000"/>
                </a:solidFill>
              </a:rPr>
              <a:t>James 1:2-4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BC0C9-EEAE-259E-042C-EBBCE284E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536" y="-142521"/>
            <a:ext cx="7531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9F7C5-1C04-D04F-9B71-6B854D1DF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2386" y="-89796"/>
            <a:ext cx="5283200" cy="2362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Spiritual Decline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Hebrews 5:11-14; 6:4-8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Stumbling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John 12:35-36; 11:9-10; 2 Peter 1:10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Unsure Call and Election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2 Peter 1:10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1 John 5:13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64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02E58-BF1E-07E7-D90A-129327D5D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83" y="-94596"/>
            <a:ext cx="7480300" cy="2362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Seek Things Which are Above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Colossians 3:1-4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1b-2</a:t>
            </a:r>
            <a:r>
              <a:rPr lang="en-US" sz="3200" dirty="0">
                <a:solidFill>
                  <a:schemeClr val="bg1"/>
                </a:solidFill>
              </a:rPr>
              <a:t>) – above where Christ is.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the heavenly places in Christ – </a:t>
            </a:r>
            <a:r>
              <a:rPr lang="en-US" sz="3200" dirty="0">
                <a:solidFill>
                  <a:srgbClr val="FFC000"/>
                </a:solidFill>
              </a:rPr>
              <a:t>Ephesians 2:4-7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By seeking Christ in His word – </a:t>
            </a:r>
            <a:r>
              <a:rPr lang="en-US" sz="3200" dirty="0">
                <a:solidFill>
                  <a:srgbClr val="FFC000"/>
                </a:solidFill>
              </a:rPr>
              <a:t>Colossians 2:6-10; 3:10-14, 17; 2 Timothy 2:1, 4, 15</a:t>
            </a:r>
          </a:p>
        </p:txBody>
      </p:sp>
    </p:spTree>
    <p:extLst>
      <p:ext uri="{BB962C8B-B14F-4D97-AF65-F5344CB8AC3E}">
        <p14:creationId xmlns:p14="http://schemas.microsoft.com/office/powerpoint/2010/main" val="22560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Seek Things Which are Above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Colossians 3:1-4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See Beyond the Physical Realm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2 Corinthians 5:6-8 </a:t>
            </a:r>
            <a:r>
              <a:rPr lang="en-US" sz="3200" dirty="0">
                <a:solidFill>
                  <a:schemeClr val="bg1"/>
                </a:solidFill>
              </a:rPr>
              <a:t>– walk by faith, not by sight.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See beyond the physical into the spiritual realm of God by: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Studying God’s word – </a:t>
            </a:r>
            <a:r>
              <a:rPr lang="en-US" sz="3200" dirty="0">
                <a:solidFill>
                  <a:srgbClr val="FFC000"/>
                </a:solidFill>
              </a:rPr>
              <a:t>1 Corinthians 2:13-16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Entering God’s presence in worship – </a:t>
            </a:r>
            <a:r>
              <a:rPr lang="en-US" sz="3200" dirty="0">
                <a:solidFill>
                  <a:srgbClr val="FFC000"/>
                </a:solidFill>
              </a:rPr>
              <a:t>Hebrews 10:19-25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Entering God’s presence in prayer – </a:t>
            </a:r>
            <a:r>
              <a:rPr lang="en-US" sz="3200" dirty="0">
                <a:solidFill>
                  <a:srgbClr val="FFC000"/>
                </a:solidFill>
              </a:rPr>
              <a:t>Hebrews 4:14-16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495F7-D9C0-0371-1F3A-90A99EEC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83" y="-94596"/>
            <a:ext cx="7480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80E161-28A5-06DA-0DC8-386A88D21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9E971-92B5-789D-9D14-76968E19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98" y="3933701"/>
            <a:ext cx="2933700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44BBD-9E6E-8EBF-CD80-4FA7C361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03" y="4892637"/>
            <a:ext cx="8115517" cy="10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254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Battling Shortsightedness</dc:title>
  <dc:creator>Jeremiah Cox</dc:creator>
  <cp:lastModifiedBy>Jeremiah Cox</cp:lastModifiedBy>
  <cp:revision>22</cp:revision>
  <dcterms:created xsi:type="dcterms:W3CDTF">2019-10-23T19:42:47Z</dcterms:created>
  <dcterms:modified xsi:type="dcterms:W3CDTF">2025-01-10T21:38:13Z</dcterms:modified>
</cp:coreProperties>
</file>