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59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B64C-5E20-E14F-4238-6CED56CC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0686-9007-95D0-C3C5-DF0CA409C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3DC8F-FA14-BEB6-F972-A096646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92E7-B4FA-9029-D943-102814C8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94325-B4CE-92F0-27D1-AB1CD01B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7C43-2E1E-B4A4-B149-D36CE746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487E5-1DE1-E35C-7EA3-9AED38DD1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E8572-855C-853C-8EA2-99A3774E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32A9-B4DE-AF0C-5615-84669A67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C0A7-AD45-C085-8C02-810A6E4D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94E5C1-32C5-62E3-6871-611875397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4708E-1ACE-254E-E6DA-8DBB5BE6A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ECE6-1C26-97D6-4442-F4EDDB54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0E583-A9FD-01CC-7FFA-89705C2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BEA2D-5BBE-6FB6-1AD8-058ABA0F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409A-86F6-C4E6-18FF-9E3C55A7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DDB3F-E498-1EF2-8767-62FB74AA1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FAA19-BCAE-5F8F-A025-74E86FA0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33FC8-93BE-AE4A-780B-0DE0C579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E402-594F-9425-15AA-9E7643A8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254B-7C18-DDEF-7A70-DFC197C3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0487-E3DA-5135-A211-216850B04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BFF0-4870-9887-738C-3DA9BBD7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6ACDB-B3EF-6CD0-5198-20822F42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D0BDE-7C08-7B9E-8678-82EE009F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22FA-D418-1142-3873-F70132C0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7B84-E86D-A71C-8DC8-C01C5ED89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99593-0320-2DAF-DE7D-7E502952A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72ED8-097C-1BB3-E3EF-D7BDB029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CF1D7-55E5-8BB9-8B6A-E5354403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2F294-182B-13AA-08CB-6DCF4304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7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A053-F6A5-D6DF-1E20-BFC5607D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9B52D-AFE8-9EAF-8968-01A8B3CAA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0A4E2-CDA0-ADD4-7BE8-6067B80A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17AA7-0501-FFE4-5B87-09FE6B69E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CEEDA-7278-0398-53AB-523C24B92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CB5C3-9936-05FF-B176-FE95A8B6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D3499-49BA-8263-6F60-B5ACB069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E51A2-F44B-D257-7328-FABA766D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3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49F3-9EF6-F028-E487-04070144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B823D-26F3-872A-B7D6-E13EC965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7B8CC-8BF7-311B-73E8-6CD1602B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40328-B560-C12B-C7D2-D81CD8A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BEB7F-7E28-5369-9773-C6B3A65B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DC30C-C668-5E96-B688-B66C2EEC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BDE8D-6BA3-6B52-5A92-6CCD89E3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07E3-D64F-7AC6-3C2B-DF0C7691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9AB54-163D-5A98-4122-0E879C63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500A4-0B7C-C0F4-27BB-727D75D0D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710E9-B012-50E8-7CB7-746218E7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039A5-2D90-FED4-D52F-E62E1E2A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FE7AC-3D91-CF0F-3566-9EC41F59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C9B2-8DA9-81DA-BDA9-7787C673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58B21-223F-A8DF-8297-C8A4EA54C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F5F8B-FF5E-7AEF-07F3-FEC6C0663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5CAC8-31AA-42E3-E0AE-DE6C59FA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95FC7-AABA-008F-9D25-170AF491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B87D-E418-9190-DE43-35E6FBBD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F9548-8C4C-5177-EF46-D8B796BC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2B372-D601-B6B3-32D5-F4CD7AC39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57054-B67A-2609-2199-B23506E58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37A84-1FC3-9742-9057-E6736E4C33DA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C2020-6AC6-DA7E-BCAF-7494DA2B5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11D6C-F97B-3F05-D885-F4054B73F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E4E1DE-6279-D848-80F6-52DBEBB1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1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34785-A3BE-3DC3-0945-8846F775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04A39-95AA-8306-0D14-32269DEC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F986E-825F-7F97-F0E4-BCE16572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Coming and Kingdom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Hebrews 9:27-28; Colossians 1:13-14 </a:t>
            </a:r>
            <a:r>
              <a:rPr lang="en-US" sz="3200" dirty="0">
                <a:solidFill>
                  <a:schemeClr val="bg1"/>
                </a:solidFill>
              </a:rPr>
              <a:t>– apart from sin for salvation; blood already dealt with sin, established kingdom.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1 Corinthians 15:22-24 </a:t>
            </a:r>
            <a:r>
              <a:rPr lang="en-US" sz="3200" dirty="0">
                <a:solidFill>
                  <a:schemeClr val="bg1"/>
                </a:solidFill>
              </a:rPr>
              <a:t>– He will deliver the already established kingdom to the Father.</a:t>
            </a:r>
          </a:p>
        </p:txBody>
      </p:sp>
    </p:spTree>
    <p:extLst>
      <p:ext uri="{BB962C8B-B14F-4D97-AF65-F5344CB8AC3E}">
        <p14:creationId xmlns:p14="http://schemas.microsoft.com/office/powerpoint/2010/main" val="228342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80D30-84BB-192A-73FF-978AADE5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B65FB-A8D0-5210-D04E-2417C90A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DE55-FC47-C90D-AF79-4D1C4B87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Coming and the Resurrection and Judgment</a:t>
            </a:r>
          </a:p>
          <a:p>
            <a:r>
              <a:rPr lang="en-US" dirty="0">
                <a:solidFill>
                  <a:schemeClr val="bg1"/>
                </a:solidFill>
              </a:rPr>
              <a:t>Premillennialism – There will be a secret and silent coming of Christ where the righteous dead are raised and are “raptured” or caught away with the living righteous.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Proof text – </a:t>
            </a:r>
            <a:r>
              <a:rPr lang="en-US" sz="3200" i="1" dirty="0">
                <a:solidFill>
                  <a:schemeClr val="bg1"/>
                </a:solidFill>
              </a:rPr>
              <a:t>1 Thessalonians 4:13-18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vv. 13-14</a:t>
            </a:r>
            <a:r>
              <a:rPr lang="en-US" sz="3200" dirty="0">
                <a:solidFill>
                  <a:schemeClr val="bg1"/>
                </a:solidFill>
              </a:rPr>
              <a:t>) – information for the encouragement of Christians about those who had passed away.</a:t>
            </a:r>
          </a:p>
        </p:txBody>
      </p:sp>
    </p:spTree>
    <p:extLst>
      <p:ext uri="{BB962C8B-B14F-4D97-AF65-F5344CB8AC3E}">
        <p14:creationId xmlns:p14="http://schemas.microsoft.com/office/powerpoint/2010/main" val="42053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3DE99-9B36-CBF5-9C1A-EB7F9E6A2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D4973-2C5C-AD52-BEA7-10DC5ACB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6F9E-68BA-B73D-FFB1-E626A9B2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Coming and the Resurrection and Judgment</a:t>
            </a:r>
          </a:p>
          <a:p>
            <a:r>
              <a:rPr lang="en-US" dirty="0">
                <a:solidFill>
                  <a:schemeClr val="bg1"/>
                </a:solidFill>
              </a:rPr>
              <a:t>Premillennialism – There will be a secret and silent coming of Christ where the righteous dead are raised and are “raptured” or caught away with the living righteous.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Proof text – </a:t>
            </a:r>
            <a:r>
              <a:rPr lang="en-US" sz="3200" i="1" dirty="0">
                <a:solidFill>
                  <a:schemeClr val="bg1"/>
                </a:solidFill>
              </a:rPr>
              <a:t>1 Thessalonians 4:13-18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vv. 16-17</a:t>
            </a:r>
            <a:r>
              <a:rPr lang="en-US" sz="3200" dirty="0">
                <a:solidFill>
                  <a:schemeClr val="bg1"/>
                </a:solidFill>
              </a:rPr>
              <a:t>) – does this fit “secret,” or “silent?” Is this for only 7 years, or forever? Is this the 2</a:t>
            </a:r>
            <a:r>
              <a:rPr lang="en-US" sz="3200" baseline="30000" dirty="0">
                <a:solidFill>
                  <a:schemeClr val="bg1"/>
                </a:solidFill>
              </a:rPr>
              <a:t>nd</a:t>
            </a:r>
            <a:r>
              <a:rPr lang="en-US" sz="3200" dirty="0">
                <a:solidFill>
                  <a:schemeClr val="bg1"/>
                </a:solidFill>
              </a:rPr>
              <a:t> of 3 comings?</a:t>
            </a:r>
          </a:p>
        </p:txBody>
      </p:sp>
    </p:spTree>
    <p:extLst>
      <p:ext uri="{BB962C8B-B14F-4D97-AF65-F5344CB8AC3E}">
        <p14:creationId xmlns:p14="http://schemas.microsoft.com/office/powerpoint/2010/main" val="158054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AE03B-8AD2-29F3-854B-ED3B0C633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BD6AF-EEF0-B96D-E07B-1A19CD67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9187-52AD-93D1-19FF-F23BCA712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Coming and the Resurrection and Judgment</a:t>
            </a:r>
          </a:p>
          <a:p>
            <a:r>
              <a:rPr lang="en-US" dirty="0">
                <a:solidFill>
                  <a:schemeClr val="bg1"/>
                </a:solidFill>
              </a:rPr>
              <a:t>Premillennialism – There will be a secret and silent coming of Christ where the righteous dead are raised and are “raptured” or caught away with the living righteous.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Proof text – </a:t>
            </a:r>
            <a:r>
              <a:rPr lang="en-US" sz="3200" i="1" dirty="0">
                <a:solidFill>
                  <a:schemeClr val="bg1"/>
                </a:solidFill>
              </a:rPr>
              <a:t>1 Thessalonians 4:13-18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v. 16</a:t>
            </a:r>
            <a:r>
              <a:rPr lang="en-US" sz="3200" dirty="0">
                <a:solidFill>
                  <a:schemeClr val="bg1"/>
                </a:solidFill>
              </a:rPr>
              <a:t>) – does </a:t>
            </a:r>
            <a:r>
              <a:rPr lang="en-US" sz="3200" i="1" dirty="0">
                <a:solidFill>
                  <a:schemeClr val="bg1"/>
                </a:solidFill>
              </a:rPr>
              <a:t>“first” </a:t>
            </a:r>
            <a:r>
              <a:rPr lang="en-US" sz="3200" dirty="0">
                <a:solidFill>
                  <a:schemeClr val="bg1"/>
                </a:solidFill>
              </a:rPr>
              <a:t>refer to the righteous being raised separate from the wicked?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vv. 15, 17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i="1" dirty="0">
                <a:solidFill>
                  <a:schemeClr val="bg1"/>
                </a:solidFill>
              </a:rPr>
              <a:t>“first” </a:t>
            </a:r>
            <a:r>
              <a:rPr lang="en-US" sz="3200" dirty="0">
                <a:solidFill>
                  <a:schemeClr val="bg1"/>
                </a:solidFill>
              </a:rPr>
              <a:t>is in relation to the living.</a:t>
            </a:r>
          </a:p>
        </p:txBody>
      </p:sp>
    </p:spTree>
    <p:extLst>
      <p:ext uri="{BB962C8B-B14F-4D97-AF65-F5344CB8AC3E}">
        <p14:creationId xmlns:p14="http://schemas.microsoft.com/office/powerpoint/2010/main" val="70517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E7B00-4AD3-F6E0-0A43-4301B24F0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F5048E-95FB-E8F3-D99D-15B3CE46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74CB8-1BC9-C86C-0863-8C2D9586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Coming and the Resurrection and Judgment</a:t>
            </a:r>
          </a:p>
          <a:p>
            <a:r>
              <a:rPr lang="en-US" sz="3200" dirty="0">
                <a:solidFill>
                  <a:schemeClr val="bg1"/>
                </a:solidFill>
              </a:rPr>
              <a:t>At Christ’s coming there will be one resurrection – </a:t>
            </a:r>
            <a:r>
              <a:rPr lang="en-US" sz="3200" i="1" dirty="0">
                <a:solidFill>
                  <a:schemeClr val="bg1"/>
                </a:solidFill>
              </a:rPr>
              <a:t>John 5:28-29; Acts 24:15; 1 Corinthians 15:21-24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Universal judgment – </a:t>
            </a:r>
            <a:r>
              <a:rPr lang="en-US" sz="3200" i="1" dirty="0">
                <a:solidFill>
                  <a:schemeClr val="bg1"/>
                </a:solidFill>
              </a:rPr>
              <a:t>2 Corinthians 5:10-11; 2 Thessalonians 1:6-10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His second coming is His final coming – </a:t>
            </a:r>
            <a:r>
              <a:rPr lang="en-US" sz="3200" i="1" dirty="0">
                <a:solidFill>
                  <a:schemeClr val="bg1"/>
                </a:solidFill>
              </a:rPr>
              <a:t>Hebrews 9:28; 1 Corinthians 15:24</a:t>
            </a:r>
          </a:p>
        </p:txBody>
      </p:sp>
    </p:spTree>
    <p:extLst>
      <p:ext uri="{BB962C8B-B14F-4D97-AF65-F5344CB8AC3E}">
        <p14:creationId xmlns:p14="http://schemas.microsoft.com/office/powerpoint/2010/main" val="219656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B8A67-C151-5264-0E66-2054C03C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C2E6D-7EAC-8470-D3B8-9A8204EE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C1E8-93EC-B77B-E1FC-F571F90A5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62FD3-BA0B-3E6B-53AA-3C91D894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532DDC-D272-1A7D-4C7A-CE71D239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535BF-9DE2-16D4-5354-491108BA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Term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Pre – before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Millennial – 1,000 years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Ism – belief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Premillennialism is a doctrine stating that Christ will come again to establish a physical kingdom on earth and reign for 1,000 literal years. </a:t>
            </a:r>
          </a:p>
        </p:txBody>
      </p:sp>
    </p:spTree>
    <p:extLst>
      <p:ext uri="{BB962C8B-B14F-4D97-AF65-F5344CB8AC3E}">
        <p14:creationId xmlns:p14="http://schemas.microsoft.com/office/powerpoint/2010/main" val="47339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4A8BE-F61C-5605-45A2-ADD33175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F35250-18F5-33E9-1ECE-8BD230E5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2EFC-450E-0EB1-40CA-4AE6C6F6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Sequence of Events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Christ originally came to establish the kingdom of prophecy – a physical kingdom in Israel.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The Jews rejected Christ.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The church, unknown to prophecy, was established instead of the kingdom until Christ comes again.</a:t>
            </a:r>
          </a:p>
        </p:txBody>
      </p:sp>
    </p:spTree>
    <p:extLst>
      <p:ext uri="{BB962C8B-B14F-4D97-AF65-F5344CB8AC3E}">
        <p14:creationId xmlns:p14="http://schemas.microsoft.com/office/powerpoint/2010/main" val="68990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FF155-9976-F0A9-6A8A-4C85A2A97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4A33A1-9B90-BD2A-86E1-0C87544C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FD84-DAD1-8EE1-73A7-0B97DE1D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Sequence of Events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There will be a secret and silent coming of Christ where the righteous dead are raised and are “raptured” or caught away with the living righteous.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There will be seven years of tribulation on the earth.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Christ will come again visibly with the raptured righteous, and there will be the physical battle of Armageddon – good vs evil.</a:t>
            </a:r>
          </a:p>
        </p:txBody>
      </p:sp>
    </p:spTree>
    <p:extLst>
      <p:ext uri="{BB962C8B-B14F-4D97-AF65-F5344CB8AC3E}">
        <p14:creationId xmlns:p14="http://schemas.microsoft.com/office/powerpoint/2010/main" val="81364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601F5-93D0-01CE-82FA-52232A0F9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15BA72-F74E-3F97-B00B-BD502F41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EAE6-AD52-560F-3654-3EF631BAF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Sequence of Events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Christ will reign on a physical throne in Jerusalem for 1,000 years.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Finally, there will be a resurrection of the wicked, and judgment followed by heaven or hell. </a:t>
            </a:r>
          </a:p>
        </p:txBody>
      </p:sp>
    </p:spTree>
    <p:extLst>
      <p:ext uri="{BB962C8B-B14F-4D97-AF65-F5344CB8AC3E}">
        <p14:creationId xmlns:p14="http://schemas.microsoft.com/office/powerpoint/2010/main" val="221462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EF42C-9CCC-9A4D-AD22-D4EB111A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D3A29-A32F-731C-92FD-16C174F24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F7AF-7D1B-366E-2BDC-EC92A4D8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Kingdom in Prophecy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Circumstance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Psalm 2 (cf. Acts 4:24-28)</a:t>
            </a:r>
            <a:r>
              <a:rPr lang="en-US" sz="3200" dirty="0">
                <a:solidFill>
                  <a:schemeClr val="bg1"/>
                </a:solidFill>
              </a:rPr>
              <a:t> – resisted/rejected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Time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Isaiah 2:2; Joel 2:28, 32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>
                <a:solidFill>
                  <a:schemeClr val="bg1"/>
                </a:solidFill>
              </a:rPr>
              <a:t>cf. Acts 2:16-17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i="1" dirty="0">
                <a:solidFill>
                  <a:schemeClr val="bg1"/>
                </a:solidFill>
              </a:rPr>
              <a:t>Daniel 2:28, 44-45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“last days”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Nature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Isaiah 2:3-4 </a:t>
            </a:r>
            <a:r>
              <a:rPr lang="en-US" sz="3200" dirty="0">
                <a:solidFill>
                  <a:schemeClr val="bg1"/>
                </a:solidFill>
              </a:rPr>
              <a:t>– spiritual, in truth</a:t>
            </a:r>
          </a:p>
        </p:txBody>
      </p:sp>
    </p:spTree>
    <p:extLst>
      <p:ext uri="{BB962C8B-B14F-4D97-AF65-F5344CB8AC3E}">
        <p14:creationId xmlns:p14="http://schemas.microsoft.com/office/powerpoint/2010/main" val="214040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987BB-10F5-2895-0C4D-913FF45E0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246597-ADA5-E9DB-5107-D9BC9A73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59F94-6B7B-8738-3FAA-630A356B1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Kingdom at Hand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Circumstance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Matthew 16:13-19, 21 (cf. Acts 2:27, 29, 31)</a:t>
            </a:r>
            <a:r>
              <a:rPr lang="en-US" sz="3200" dirty="0">
                <a:solidFill>
                  <a:schemeClr val="bg1"/>
                </a:solidFill>
              </a:rPr>
              <a:t> – resisted/rejected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Time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Matthew 16:28; Mark 9:1</a:t>
            </a:r>
            <a:r>
              <a:rPr lang="en-US" sz="3200" dirty="0">
                <a:solidFill>
                  <a:schemeClr val="bg1"/>
                </a:solidFill>
              </a:rPr>
              <a:t> – during Roman rule, last days.</a:t>
            </a:r>
            <a:endParaRPr lang="en-US" sz="3200" i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Nature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John 6:14-15, 26-27, 63, 66; 18:33-37 </a:t>
            </a:r>
            <a:r>
              <a:rPr lang="en-US" sz="3200" dirty="0">
                <a:solidFill>
                  <a:schemeClr val="bg1"/>
                </a:solidFill>
              </a:rPr>
              <a:t>– spiritual, in truth</a:t>
            </a:r>
          </a:p>
        </p:txBody>
      </p:sp>
    </p:spTree>
    <p:extLst>
      <p:ext uri="{BB962C8B-B14F-4D97-AF65-F5344CB8AC3E}">
        <p14:creationId xmlns:p14="http://schemas.microsoft.com/office/powerpoint/2010/main" val="313075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E4BA3-9CAF-C78B-DC12-3AD232D8D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FED71E-7437-3B55-2D61-B605E94F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CB17-3D1D-A66D-2772-F8C1FC41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23"/>
            <a:ext cx="10515600" cy="371268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Kingdom Has Come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Circumstance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Matthew 21:38-44; 1 Peter 2:6-10</a:t>
            </a:r>
            <a:r>
              <a:rPr lang="en-US" sz="3200" dirty="0">
                <a:solidFill>
                  <a:schemeClr val="bg1"/>
                </a:solidFill>
              </a:rPr>
              <a:t> – resisted/rejected, but kingdom established.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Time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Colossians 1:13; Revelation 1:9</a:t>
            </a:r>
            <a:r>
              <a:rPr lang="en-US" sz="3200" dirty="0">
                <a:solidFill>
                  <a:schemeClr val="bg1"/>
                </a:solidFill>
              </a:rPr>
              <a:t> – present during Roman rule, last days.</a:t>
            </a:r>
            <a:endParaRPr lang="en-US" sz="3200" i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Nature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Hebrews 12:18, 22-24, 27-28 </a:t>
            </a:r>
            <a:r>
              <a:rPr lang="en-US" sz="3200" dirty="0">
                <a:solidFill>
                  <a:schemeClr val="bg1"/>
                </a:solidFill>
              </a:rPr>
              <a:t>– spiritual, in truth, not shaken.</a:t>
            </a:r>
          </a:p>
        </p:txBody>
      </p:sp>
    </p:spTree>
    <p:extLst>
      <p:ext uri="{BB962C8B-B14F-4D97-AF65-F5344CB8AC3E}">
        <p14:creationId xmlns:p14="http://schemas.microsoft.com/office/powerpoint/2010/main" val="342340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657</Words>
  <Application>Microsoft Macintosh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3</cp:revision>
  <dcterms:created xsi:type="dcterms:W3CDTF">2025-01-18T14:23:11Z</dcterms:created>
  <dcterms:modified xsi:type="dcterms:W3CDTF">2025-01-18T15:12:27Z</dcterms:modified>
</cp:coreProperties>
</file>