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52FE-5706-914E-D12C-25C8246B6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4BBF8-C860-F145-069D-CBF2040EB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6ECE3-4A1B-6A3A-2833-A451C31A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B826E-5D94-984E-CF53-CC0DE1EC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026E0-04C1-C5F1-86CC-4D0EB130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9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A730-79A3-31F4-1C44-5FF574C2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16B4-D4B9-D921-2845-62AB22B85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CF05D-D156-770F-D907-10250C15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A0F6B-1BF2-1482-716E-ADEA1E92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14757-CB8D-1847-23BD-F86A4650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8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24750-C8BA-0E0A-3B0F-CBD73CE85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0DAC-3CB2-ED32-1589-C06E7F7F3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AF4C-4B0B-BE3A-E881-9B14222E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CA39-59D6-6310-42A6-21DAE2F0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874E-6D38-103E-E65C-D3D118F5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2AFB-FD5F-EC36-9C4E-E9D624A3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C51FF-D529-A877-750B-8373A0E27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13BA2-6892-F782-7E0F-B91A6782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1BA1-0112-6A20-A286-B5AF50AB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047D-8F38-5080-C7E2-DF4AB0A9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C80C-EE9B-8F00-357D-E901778A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DDE85-6F78-9017-3418-BA686872B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E853-E576-51B3-8EB5-386955F9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5151-5620-C61A-C4FE-BA93A89B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B999-9E17-C228-3F4E-C7EDC4D2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6563-1A63-68D4-FFB2-658E23A1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FE30-DC7E-A31F-5B5B-2FFAB1CC8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888D0-1BA6-FA70-4B63-E1C06D3B6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0AF59-14A8-5AA5-0C2F-5619CBDD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57349-FED2-AD09-E3DF-7FD040C7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813CF-AECC-48A9-4103-A30389F1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E026-45CA-D175-3A85-6E5C835A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4F8DA-58E4-D911-E9EF-54F614D9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4D123-CEBA-7EBA-FA1F-E42AE6E92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DAE54-51A8-CCC5-5C3D-441DC37E0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08912-6EBA-B70D-0C12-0EB95B4F0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6BC68-3A34-1A2F-D54F-6C0663CE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9A728-5A54-2014-3F5B-DD4B4249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FEE3C-811A-9D1E-0E05-26921741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F4D4-4BD6-DD35-F39B-D7672769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FF9EA-0367-F357-E672-0CF2924D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16C98-53EB-EEE3-AE9F-DB7B408F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BBC5C-1637-22AF-ED77-4BB3DF07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31E4F-1423-A771-FBD9-42E1F593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0D030-BE0B-95BC-9139-CCEDB3CA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73D28-99DD-F022-AC68-6F542899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9A00-6402-0367-809B-7B3EB479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63BA-363A-60AE-0B00-3F31731E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4E137-318F-6E21-B077-44354BC29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60C25-902C-CFB1-A54A-522CA65C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5050A-37FE-3111-A061-7C48238D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0465F-5E11-4F7A-A459-B4344B9A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29C0-BBE8-3397-D8FF-6A26BBA0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257A33-DE9D-1EAC-2BC9-5A357FF1B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C61E1-5E5C-C7F6-1775-33D9D4930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59D9A-747D-A5B3-FAB0-D4DE99A3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F3A1A-7536-443A-5F07-C911CADA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7F167-067B-598F-83B3-FA412866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E51D9-CB6F-A323-0D00-DB9E02A2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56D15-9335-06E3-1736-A9DC2D9A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567F0-C3C0-ED17-4749-1860E614B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F63DE-E68D-4B44-B47B-F40801926FC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F0CE-1445-DED2-8911-CDCB5A33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F9C1-C769-D8EB-DD8D-A2D4E793F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CAB52-72EE-7241-A85D-B0E1D7B9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79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02907-17A8-042A-567C-DAC090DC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7424B-8A8F-45B8-7252-05D719AC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369CD9-0CA5-1DB7-D426-0B2BEC4D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CCFB-B946-E6D8-B042-F2EED1DC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0" y="1092200"/>
            <a:ext cx="6718300" cy="104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 err="1">
                <a:solidFill>
                  <a:schemeClr val="bg1"/>
                </a:solidFill>
              </a:rPr>
              <a:t>aith</a:t>
            </a:r>
            <a:r>
              <a:rPr lang="en-US" sz="4300" dirty="0">
                <a:solidFill>
                  <a:schemeClr val="bg1"/>
                </a:solidFill>
              </a:rPr>
              <a:t> </a:t>
            </a:r>
            <a:r>
              <a:rPr lang="en-US" sz="3500" dirty="0">
                <a:solidFill>
                  <a:schemeClr val="bg1"/>
                </a:solidFill>
              </a:rPr>
              <a:t>– </a:t>
            </a:r>
            <a:r>
              <a:rPr lang="en-US" sz="3500" dirty="0">
                <a:solidFill>
                  <a:srgbClr val="FFC000"/>
                </a:solidFill>
              </a:rPr>
              <a:t>Luke 17:1-10; 1 Timothy 1:18-20; Romans 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B8D8E1-A858-8479-0944-B6EF01047990}"/>
              </a:ext>
            </a:extLst>
          </p:cNvPr>
          <p:cNvSpPr txBox="1">
            <a:spLocks/>
          </p:cNvSpPr>
          <p:nvPr/>
        </p:nvSpPr>
        <p:spPr>
          <a:xfrm>
            <a:off x="5283200" y="2209800"/>
            <a:ext cx="6718300" cy="104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300" b="1" dirty="0" err="1">
                <a:solidFill>
                  <a:schemeClr val="bg1"/>
                </a:solidFill>
              </a:rPr>
              <a:t>bedience</a:t>
            </a:r>
            <a:r>
              <a:rPr lang="en-US" sz="4300" dirty="0">
                <a:solidFill>
                  <a:schemeClr val="bg1"/>
                </a:solidFill>
              </a:rPr>
              <a:t> </a:t>
            </a:r>
            <a:r>
              <a:rPr lang="en-US" sz="3500" dirty="0">
                <a:solidFill>
                  <a:schemeClr val="bg1"/>
                </a:solidFill>
              </a:rPr>
              <a:t>– </a:t>
            </a:r>
            <a:r>
              <a:rPr lang="en-US" sz="3500" dirty="0">
                <a:solidFill>
                  <a:srgbClr val="FFC000"/>
                </a:solidFill>
              </a:rPr>
              <a:t>James 2:8-13; John 4:34; Matthew 11:28-30; 1 John 5:3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4B254D-6909-AE8A-465A-58F77C562C1A}"/>
              </a:ext>
            </a:extLst>
          </p:cNvPr>
          <p:cNvSpPr txBox="1">
            <a:spLocks/>
          </p:cNvSpPr>
          <p:nvPr/>
        </p:nvSpPr>
        <p:spPr>
          <a:xfrm>
            <a:off x="5283200" y="3327400"/>
            <a:ext cx="6718300" cy="104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300" b="1" dirty="0" err="1">
                <a:solidFill>
                  <a:schemeClr val="bg1"/>
                </a:solidFill>
              </a:rPr>
              <a:t>haris</a:t>
            </a:r>
            <a:r>
              <a:rPr lang="en-US" sz="4300" dirty="0">
                <a:solidFill>
                  <a:schemeClr val="bg1"/>
                </a:solidFill>
              </a:rPr>
              <a:t> </a:t>
            </a:r>
            <a:r>
              <a:rPr lang="en-US" sz="3500" dirty="0">
                <a:solidFill>
                  <a:schemeClr val="bg1"/>
                </a:solidFill>
              </a:rPr>
              <a:t>(grace) – </a:t>
            </a:r>
            <a:r>
              <a:rPr lang="en-US" sz="3500" dirty="0">
                <a:solidFill>
                  <a:srgbClr val="FFC000"/>
                </a:solidFill>
              </a:rPr>
              <a:t>Acts 14:3; 20:32; 2 Peter 1:2; 3:18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C4738B-6970-7563-01A7-F944CAFD33AB}"/>
              </a:ext>
            </a:extLst>
          </p:cNvPr>
          <p:cNvSpPr txBox="1">
            <a:spLocks/>
          </p:cNvSpPr>
          <p:nvPr/>
        </p:nvSpPr>
        <p:spPr>
          <a:xfrm>
            <a:off x="5283200" y="4445000"/>
            <a:ext cx="6718300" cy="104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700" b="1" dirty="0" err="1">
                <a:solidFill>
                  <a:schemeClr val="bg1"/>
                </a:solidFill>
              </a:rPr>
              <a:t>nspotted</a:t>
            </a:r>
            <a:r>
              <a:rPr lang="en-US" sz="4300" dirty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– </a:t>
            </a:r>
            <a:r>
              <a:rPr lang="en-US" sz="3800" dirty="0">
                <a:solidFill>
                  <a:srgbClr val="FFC000"/>
                </a:solidFill>
              </a:rPr>
              <a:t>James 1:27; 4:4-5; Rom. 12:1-2; 1 Pet. 1:13-19; 2:9-12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A051A2-9060-9E6B-4A11-E59821AF18A9}"/>
              </a:ext>
            </a:extLst>
          </p:cNvPr>
          <p:cNvSpPr txBox="1">
            <a:spLocks/>
          </p:cNvSpPr>
          <p:nvPr/>
        </p:nvSpPr>
        <p:spPr>
          <a:xfrm>
            <a:off x="5283200" y="5562600"/>
            <a:ext cx="6718300" cy="104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300" b="1" dirty="0" err="1">
                <a:solidFill>
                  <a:schemeClr val="bg1"/>
                </a:solidFill>
              </a:rPr>
              <a:t>alvation</a:t>
            </a:r>
            <a:r>
              <a:rPr lang="en-US" sz="4300" dirty="0">
                <a:solidFill>
                  <a:schemeClr val="bg1"/>
                </a:solidFill>
              </a:rPr>
              <a:t> </a:t>
            </a:r>
            <a:r>
              <a:rPr lang="en-US" sz="3500" dirty="0">
                <a:solidFill>
                  <a:schemeClr val="bg1"/>
                </a:solidFill>
              </a:rPr>
              <a:t>– </a:t>
            </a:r>
            <a:r>
              <a:rPr lang="en-US" sz="3500" dirty="0">
                <a:solidFill>
                  <a:srgbClr val="FFC000"/>
                </a:solidFill>
              </a:rPr>
              <a:t>Romans 13:11-14;                     1 Peter 1:3-9</a:t>
            </a:r>
          </a:p>
        </p:txBody>
      </p:sp>
    </p:spTree>
    <p:extLst>
      <p:ext uri="{BB962C8B-B14F-4D97-AF65-F5344CB8AC3E}">
        <p14:creationId xmlns:p14="http://schemas.microsoft.com/office/powerpoint/2010/main" val="47357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2024-12-28T15:45:31Z</dcterms:created>
  <dcterms:modified xsi:type="dcterms:W3CDTF">2024-12-28T16:03:38Z</dcterms:modified>
</cp:coreProperties>
</file>