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9"/>
  </p:normalViewPr>
  <p:slideViewPr>
    <p:cSldViewPr snapToGrid="0">
      <p:cViewPr varScale="1">
        <p:scale>
          <a:sx n="101" d="100"/>
          <a:sy n="101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0B9A-3659-6DB5-108C-DA69FAB4C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961C6-D17A-1E73-3DD6-7EF21D58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91262-EC2A-A554-E46A-C7754792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9F4CD-F78B-A350-CA9B-82C829B7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9DBCC-7020-2832-B95B-13294DD9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7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236D-0BA3-4561-381B-7ADEB91E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87D40-F62C-1E77-6126-53D431A3C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12A64-F0E1-01DE-E3D7-C8972956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455E-DAD7-6158-500E-FB6CEBF0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10216-4135-1251-3840-70BC1E87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7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45167-F22F-3904-2B6B-9A8556F3A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5E0F9-51E2-0852-17A8-CE43543C4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64926-0F25-FFE0-68AA-5E56F6D7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73674-C16F-EFFD-0D51-212670F8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BC71F-0E1B-CC40-9C77-BC6656C1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8A0D-3055-8655-101F-EBCD8BC1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F3FD-3578-F65A-AE00-6755780C3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6ED1D-77AB-735C-63E2-11A854CF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C8F5-B6AA-27EF-9C9B-49D6AF75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B65C2-22AA-3B0A-0BBB-8EB95274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DF93-5E6E-E4A8-955F-A3D8E1EB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8363E-246C-5654-E338-833BFC84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9512C-D8E9-F05F-B5F4-0322C1AA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0DFE1-EE7B-C97B-BAC2-9BC3AB21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F01A4-F109-8F6A-FE37-E37321A4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AA8C-6CF1-0A98-5576-F98C8F3C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1E9C-8D2E-57EA-F7D4-7FA6477FC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5747-5FE0-DB6E-6126-6E895C1A1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1A594-B19C-CCBD-92CB-042AA690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0EE50-9037-61CA-A227-4984E86D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2AF56-DF31-FF51-DB01-6CD5282A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C967-B0ED-E330-1958-A6CD8BA1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642B-1043-B759-AA99-D87CCB0D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DD238-A5B6-F6C9-883C-A6430AB74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91DCE-EDE0-36E1-A695-A3B4ACC6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F96AF-E0D5-2395-CA8F-187F7525F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01CC5-2EE7-1F22-220E-46461F7F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DD435D-77BA-F111-BC30-8B205CBC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ADD53-EB34-B25E-27E3-403E1BC2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5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0654-598F-B87C-AC91-013FF216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6ADD3-EFAA-C4B8-70B7-F06C9426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063A3-DE01-B90B-80D4-A85A89D2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B7968-BC88-0013-B72D-0E72AB20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6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1E33E-5222-F90F-3735-C8EA339C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DD5DA-5D6A-0D0C-3FC1-AE6447ED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1C6EF-E5B7-C43C-CFF7-795A1401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4E8E-994F-042B-9C24-D545D4B5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9C91E-5B77-CCDE-198D-839D9E9D1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CDDD5-30BE-00ED-3C2F-89432C921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6A5B1-6383-1885-5CA9-BD87AE9C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DCCA3-7D2B-43F4-0E5D-D9FF0FF7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E252E-1D99-ED7E-3F76-4499BD90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6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7126-47F1-0474-02FD-B1DAA012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1183C-AD3A-739A-48DE-05C262FB2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A5E47-2CF2-BDDD-8399-211F9A341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A9EF0-A09B-9EB9-817D-7681CEE8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FE6B4-4C3A-876D-9ACE-FFC3BC4E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E3C95-AF37-AC80-1012-1A4F8042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7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BFE8D-C8FE-D431-72EF-4FDE95F5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0307C-D035-EEB5-14C0-CA1728CD7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EA7D1-E4B8-DD95-671B-E5AABE71C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2DDA08-11C4-3C4B-856C-20699F7E6DE0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E7374-B6EB-AEEE-907D-0A84EC007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8DA3B-7102-DBB5-58EE-35967948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47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8AE78-5948-197C-257C-F4D81183A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2CEE9-9940-C21B-1F80-4A9330DBC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18F954-EAB2-261D-D37B-C2301E80D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B96A59-254D-9DF2-A7BB-FBCA8638A4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C6D0A-6397-EEE0-D41F-23F92810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Experience of Trial </a:t>
            </a:r>
            <a:r>
              <a:rPr lang="en-US" sz="4000" dirty="0"/>
              <a:t>(</a:t>
            </a:r>
            <a:r>
              <a:rPr lang="en-US" sz="4000" i="1" dirty="0"/>
              <a:t>vv. 1-5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BCEB-8A7A-4F6C-C2A9-AB2A6751E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The Danger (vv. 1-3a, 5b)</a:t>
            </a:r>
          </a:p>
          <a:p>
            <a:r>
              <a:rPr lang="en-US" sz="3200" dirty="0"/>
              <a:t>Paul’s anxiety for them speaks to the danger to their faith (</a:t>
            </a:r>
            <a:r>
              <a:rPr lang="en-US" sz="3200" i="1" dirty="0"/>
              <a:t>vv. 1-2</a:t>
            </a:r>
            <a:r>
              <a:rPr lang="en-US" sz="3200" dirty="0"/>
              <a:t>) (</a:t>
            </a:r>
            <a:r>
              <a:rPr lang="en-US" sz="3200" i="1" dirty="0"/>
              <a:t>cf. Matthew 13:20-21</a:t>
            </a:r>
            <a:r>
              <a:rPr lang="en-US" sz="3200" dirty="0"/>
              <a:t>)</a:t>
            </a:r>
          </a:p>
          <a:p>
            <a:r>
              <a:rPr lang="en-US" sz="3200" dirty="0"/>
              <a:t>He did not want them to be shaken, knowing Satan was tempting them (</a:t>
            </a:r>
            <a:r>
              <a:rPr lang="en-US" sz="3200" i="1" dirty="0"/>
              <a:t>vv. 3a, 5</a:t>
            </a:r>
            <a:r>
              <a:rPr lang="en-US" sz="3200" i="1" dirty="0">
                <a:sym typeface="Wingdings" pitchFamily="2" charset="2"/>
              </a:rPr>
              <a:t>b</a:t>
            </a:r>
            <a:r>
              <a:rPr lang="en-US" sz="3200" dirty="0">
                <a:sym typeface="Wingdings" pitchFamily="2" charset="2"/>
              </a:rPr>
              <a:t>) (</a:t>
            </a:r>
            <a:r>
              <a:rPr lang="en-US" sz="3200" i="1" dirty="0">
                <a:sym typeface="Wingdings" pitchFamily="2" charset="2"/>
              </a:rPr>
              <a:t>cf. 2 Corinthians 12:7</a:t>
            </a:r>
            <a:r>
              <a:rPr lang="en-US" sz="3200" dirty="0">
                <a:sym typeface="Wingdings" pitchFamily="2" charset="2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47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370E9-F77B-8AE1-91B4-F3AFDDE5C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7773E7-10CE-4B65-A3A2-B1E17DAE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CCFF8E-0F15-E8DC-D06F-70798639C4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69BF0-C9EF-9EAF-A6A4-E6DA34E1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Experience of Trial </a:t>
            </a:r>
            <a:r>
              <a:rPr lang="en-US" sz="4000" dirty="0"/>
              <a:t>(</a:t>
            </a:r>
            <a:r>
              <a:rPr lang="en-US" sz="4000" i="1" dirty="0"/>
              <a:t>vv. 1-5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B9166-D475-794E-571D-E2F51A0DA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The Protection (vv. 2b, 3b-5)</a:t>
            </a:r>
          </a:p>
          <a:p>
            <a:r>
              <a:rPr lang="en-US" sz="3200" dirty="0"/>
              <a:t>Knowledge (</a:t>
            </a:r>
            <a:r>
              <a:rPr lang="en-US" sz="3200" i="1" dirty="0"/>
              <a:t>v. 3b</a:t>
            </a:r>
            <a:r>
              <a:rPr lang="en-US" sz="3200" dirty="0"/>
              <a:t>) – </a:t>
            </a:r>
            <a:r>
              <a:rPr lang="en-US" sz="3200" i="1" dirty="0"/>
              <a:t>John 15:18-20; 1 Peter 4:12</a:t>
            </a:r>
          </a:p>
          <a:p>
            <a:r>
              <a:rPr lang="en-US" sz="3200" dirty="0"/>
              <a:t>Warning (</a:t>
            </a:r>
            <a:r>
              <a:rPr lang="en-US" sz="3200" i="1" dirty="0"/>
              <a:t>v. 4</a:t>
            </a:r>
            <a:r>
              <a:rPr lang="en-US" sz="3200" dirty="0"/>
              <a:t>) – </a:t>
            </a:r>
            <a:r>
              <a:rPr lang="en-US" sz="3200" i="1" dirty="0"/>
              <a:t>Luke 14:25-30</a:t>
            </a:r>
          </a:p>
          <a:p>
            <a:r>
              <a:rPr lang="en-US" sz="3200" dirty="0"/>
              <a:t>Encouragement (</a:t>
            </a:r>
            <a:r>
              <a:rPr lang="en-US" sz="3200" i="1" dirty="0"/>
              <a:t>vv. 2, 5</a:t>
            </a:r>
            <a:r>
              <a:rPr lang="en-US" sz="3200" dirty="0"/>
              <a:t>) – </a:t>
            </a:r>
            <a:r>
              <a:rPr lang="en-US" sz="3200" i="1" dirty="0"/>
              <a:t>Psalm 1:3; Hebrews 3:13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3673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01B82-525B-449F-CF2A-8E96B3D6A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C3803E-2910-AE04-1B51-EDAA87792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8ED825-23B5-0326-79E4-6DD429550D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9286B-CDD2-7F08-4CEF-8165E80B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Steadfastness in Trial</a:t>
            </a:r>
            <a:br>
              <a:rPr lang="en-US" b="1" dirty="0"/>
            </a:br>
            <a:r>
              <a:rPr lang="en-US" sz="4000" dirty="0"/>
              <a:t>(</a:t>
            </a:r>
            <a:r>
              <a:rPr lang="en-US" sz="4000" i="1" dirty="0"/>
              <a:t>vv. 6-10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CC73D-01BC-C84E-342E-AF812AEA1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Their Faithfulness (vv. 6, 8)</a:t>
            </a:r>
          </a:p>
          <a:p>
            <a:r>
              <a:rPr lang="en-US" sz="3200" dirty="0"/>
              <a:t>Timothy had brought good news about the Thessalonians (</a:t>
            </a:r>
            <a:r>
              <a:rPr lang="en-US" sz="3200" i="1" dirty="0"/>
              <a:t>v. 6</a:t>
            </a:r>
            <a:r>
              <a:rPr lang="en-US" sz="3200" dirty="0"/>
              <a:t>) (</a:t>
            </a:r>
            <a:r>
              <a:rPr lang="en-US" sz="3200" i="1" dirty="0"/>
              <a:t>cf. Philemon 7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Faith (</a:t>
            </a:r>
            <a:r>
              <a:rPr lang="en-US" sz="3200" i="1" dirty="0"/>
              <a:t>1:3</a:t>
            </a:r>
            <a:r>
              <a:rPr lang="en-US" sz="3200" dirty="0"/>
              <a:t>) – </a:t>
            </a:r>
            <a:r>
              <a:rPr lang="en-US" sz="3200" i="1" dirty="0"/>
              <a:t>cf. Colossians 1:21-23</a:t>
            </a:r>
          </a:p>
          <a:p>
            <a:pPr lvl="1"/>
            <a:r>
              <a:rPr lang="en-US" sz="3200" dirty="0"/>
              <a:t>Love (</a:t>
            </a:r>
            <a:r>
              <a:rPr lang="en-US" sz="3200" i="1" dirty="0"/>
              <a:t>1:3</a:t>
            </a:r>
            <a:r>
              <a:rPr lang="en-US" sz="3200" dirty="0"/>
              <a:t>) – </a:t>
            </a:r>
            <a:r>
              <a:rPr lang="en-US" sz="3200" i="1" dirty="0"/>
              <a:t>cf. Hebrews 13:1; 1 Timothy 6:11</a:t>
            </a:r>
          </a:p>
          <a:p>
            <a:pPr lvl="1"/>
            <a:r>
              <a:rPr lang="en-US" sz="3200" dirty="0"/>
              <a:t>Remembrance of Paul et. al – </a:t>
            </a:r>
            <a:r>
              <a:rPr lang="en-US" sz="3200" i="1" dirty="0"/>
              <a:t>cf. Galatians 4:12-20</a:t>
            </a:r>
          </a:p>
          <a:p>
            <a:r>
              <a:rPr lang="en-US" sz="3200" dirty="0"/>
              <a:t>They </a:t>
            </a:r>
            <a:r>
              <a:rPr lang="en-US" sz="3200" i="1" dirty="0"/>
              <a:t>“stand fast in the Lord” </a:t>
            </a:r>
            <a:r>
              <a:rPr lang="en-US" sz="3200" dirty="0"/>
              <a:t>(</a:t>
            </a:r>
            <a:r>
              <a:rPr lang="en-US" sz="3200" i="1" dirty="0"/>
              <a:t>v. 8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171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DAC21-5B0F-CE94-79D5-0D4CB30CF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84855-8303-8734-FF9E-B2ACAD13D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3ED853-06DD-89C4-4020-A97A53C8B6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FCAE7-3354-18A7-76A3-A314BE04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Steadfastness in Trial</a:t>
            </a:r>
            <a:br>
              <a:rPr lang="en-US" b="1" dirty="0"/>
            </a:br>
            <a:r>
              <a:rPr lang="en-US" sz="4000" dirty="0"/>
              <a:t>(</a:t>
            </a:r>
            <a:r>
              <a:rPr lang="en-US" sz="4000" i="1" dirty="0"/>
              <a:t>vv. 6-10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EE8FC-B1C7-7D41-0E60-79A50DBC8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Their Comfort Provided (vv. 7-10)</a:t>
            </a:r>
          </a:p>
          <a:p>
            <a:r>
              <a:rPr lang="en-US" sz="3200" dirty="0"/>
              <a:t>Their faith was a great comfort to Paul and his companions in their struggles (</a:t>
            </a:r>
            <a:r>
              <a:rPr lang="en-US" sz="3200" i="1" dirty="0"/>
              <a:t>vv. 7-8</a:t>
            </a:r>
            <a:r>
              <a:rPr lang="en-US" sz="3200" dirty="0"/>
              <a:t>) – </a:t>
            </a:r>
            <a:r>
              <a:rPr lang="en-US" sz="3200" i="1" dirty="0"/>
              <a:t>cf. 2 Corinthians 1:6-7</a:t>
            </a:r>
          </a:p>
          <a:p>
            <a:r>
              <a:rPr lang="en-US" sz="3200" dirty="0"/>
              <a:t>Paul’s anxiety is transformed into thanksgiving (</a:t>
            </a:r>
            <a:r>
              <a:rPr lang="en-US" sz="3200" i="1" dirty="0"/>
              <a:t>vv. 9-10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7287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ADF18-C306-CD04-8965-3914CE69D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92B7DA-7790-BE10-F797-039944BDB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EEA77B-37CD-CE12-8844-6DAA9C7F8C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F11E3-382E-DF87-744B-FD7179B3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Increase in Love in Trial</a:t>
            </a:r>
            <a:br>
              <a:rPr lang="en-US" b="1" dirty="0"/>
            </a:br>
            <a:r>
              <a:rPr lang="en-US" sz="4000" dirty="0"/>
              <a:t>(</a:t>
            </a:r>
            <a:r>
              <a:rPr lang="en-US" sz="4000" i="1" dirty="0"/>
              <a:t>vv. 6-10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9C15F-DB31-A73A-99B8-ECB63C4D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The Need for Love to Increase (vv. 11-12)</a:t>
            </a:r>
          </a:p>
          <a:p>
            <a:r>
              <a:rPr lang="en-US" sz="3200" dirty="0"/>
              <a:t>Paul’s desire and prayer is for their increase in love (</a:t>
            </a:r>
            <a:r>
              <a:rPr lang="en-US" sz="3200" i="1" dirty="0"/>
              <a:t>v. 12</a:t>
            </a:r>
            <a:r>
              <a:rPr lang="en-US" sz="3200" dirty="0"/>
              <a:t>) – </a:t>
            </a:r>
            <a:r>
              <a:rPr lang="en-US" sz="3200" i="1" dirty="0"/>
              <a:t>4:9-10; 1 Peter 4:7-11 </a:t>
            </a:r>
            <a:r>
              <a:rPr lang="en-US" sz="3200" dirty="0"/>
              <a:t>– love is a key ingredient to persevering through trial and bringing God glory.</a:t>
            </a:r>
          </a:p>
          <a:p>
            <a:pPr lvl="1"/>
            <a:r>
              <a:rPr lang="en-US" sz="3200" dirty="0"/>
              <a:t>Example of love – (</a:t>
            </a:r>
            <a:r>
              <a:rPr lang="en-US" sz="3200" i="1" dirty="0"/>
              <a:t>v. 11</a:t>
            </a:r>
            <a:r>
              <a:rPr lang="en-US" sz="3200" dirty="0"/>
              <a:t>)</a:t>
            </a:r>
          </a:p>
          <a:p>
            <a:pPr marL="11113" lvl="1" indent="0">
              <a:buNone/>
            </a:pPr>
            <a:r>
              <a:rPr lang="en-US" sz="3600" b="1" dirty="0"/>
              <a:t>The Goal of Love (v. 13)</a:t>
            </a:r>
            <a:r>
              <a:rPr lang="en-US" sz="3200" dirty="0"/>
              <a:t> – preparation for judgment. (</a:t>
            </a:r>
            <a:r>
              <a:rPr lang="en-US" sz="3200" i="1" dirty="0"/>
              <a:t>5:23-24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43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E786F-3748-36B7-4D03-E5BCE7319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34A4F-673D-9829-4B37-BD4EB950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0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345</Words>
  <Application>Microsoft Macintosh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Their Experience of Trial (vv. 1-5)</vt:lpstr>
      <vt:lpstr>Their Experience of Trial (vv. 1-5)</vt:lpstr>
      <vt:lpstr>Their Steadfastness in Trial (vv. 6-10)</vt:lpstr>
      <vt:lpstr>Their Steadfastness in Trial (vv. 6-10)</vt:lpstr>
      <vt:lpstr>Their Increase in Love in Trial (vv. 6-10)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9</cp:revision>
  <dcterms:created xsi:type="dcterms:W3CDTF">2024-12-07T16:54:46Z</dcterms:created>
  <dcterms:modified xsi:type="dcterms:W3CDTF">2024-12-27T20:56:09Z</dcterms:modified>
</cp:coreProperties>
</file>