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/>
    <p:restoredTop sz="94685"/>
  </p:normalViewPr>
  <p:slideViewPr>
    <p:cSldViewPr snapToGrid="0">
      <p:cViewPr varScale="1">
        <p:scale>
          <a:sx n="130" d="100"/>
          <a:sy n="130" d="100"/>
        </p:scale>
        <p:origin x="1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27A5-6C8F-11DE-B383-4510027DE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04C273-C4AE-7279-A654-A23C7DB35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213EB-2C76-A84E-50EE-670AEE55B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D79FE-CEB4-80F2-A501-CEA9AE0F6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CF988-CDDD-D6D7-5659-D0A182BD5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6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4287-441B-E8DC-1895-C93CFD12B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0223F1-6CCF-7E6C-DFE3-9FC84B5D2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C0D18-B400-3D44-0B46-2F49801C4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F3C9C-7FAB-C731-E01D-F0E7AFF9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7F5D0-F969-9A43-7BFB-3102BE607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9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CD21C2-965A-894E-1C19-8EE6748FD6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C12A02-962D-5FCA-93C2-0FD994C77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003E0-1432-C608-63B4-59DABE7AC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9442F-494F-8317-413B-3CE698EC1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78EDA-FD23-C14A-2C63-81B21F96D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9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58937-EACA-9141-CA89-F46928578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87E9D-9E1B-B3D1-7604-3700FB7E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9CB7A-08D3-D02B-9AE6-8EF35741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428F5-A922-8F12-366E-8BC7AD9DA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62044-6D63-564E-74E3-DD3A4E16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7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D494-6C8E-D771-356A-260015358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BB433-CC82-324D-EA69-5F4DB0FD8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1E9D8-7057-B1BF-E524-60985EBCD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3FE66-3439-2FFF-916A-4F28206FC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489BA-044E-EB2A-D1E7-8FB6073DD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8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B1A82-22B1-6DC4-2030-36A35E1AE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B068D-7E54-C019-EDC7-9F8A2474EC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086FA7-3ACC-64A2-3197-85765FAE5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851F90-6FEA-C2C3-3695-604F8B178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CE711F-AAFA-F05C-0034-FD1815ED5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BC1B8-879B-5986-B3E2-3143083C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5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9C739-FA5C-7CAA-65D2-2C4171E7D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4BED03-06B5-6B92-8376-A6BBFC4F8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E4920-2ED6-AF3B-8050-C08BC55AC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CF54D2-A249-9873-CE6C-C457CCE6AF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17D4CF-7F9D-F5B3-A52A-130DCFF42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E2F169-C6F7-5E05-010F-9EB4D6DBA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A7820C-F413-BC76-8D42-8CFC09D91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F51C34-2FA9-A1D7-0B7D-E34B70675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9F2A1-B05E-D850-CF53-31B0052F1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FA466-1053-FD71-C6E4-2E153AC2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1F0CD-8339-00D2-C630-44DE2C8D5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8C0C2-E0C0-A18E-EE87-8909542BF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3865A-4204-AB74-4A04-4DC1A1623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DC91C9-2229-2667-EF8A-14285E62D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DBF6C-00FF-1473-2399-BF71A44D1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1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88858-4337-A987-B1F6-F38706733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EDFC1-666F-A065-7199-A42333A4A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8E078-EB27-B2E4-BF39-13A5BB093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3BEDE0-3092-522B-CD18-ECB01C47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36F27-CFB3-5BE8-D559-870AB2A24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CBD72-B2AB-9D3B-FFC9-CB13688B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3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F889F-1288-7EE0-F974-A655BB280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596DBD-6484-2791-06FD-46803DD471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733EE-463A-B909-88D8-05ED8DCE2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AF7B8-EA32-ED9D-0525-FADD92C9A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4D3D9-343A-C558-2172-16A16679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B82E1-D120-8934-AD0B-373918EB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2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93284E-6C33-4A87-0DD8-A3C270ECD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6CFAE-B4D1-8640-7E57-6918E314E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0ED13-28D3-0CEF-8891-BAFB4E244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D0B01B-6B7B-7749-8819-FE143177F07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E3062-D9EA-5E6A-E0D6-E217210FE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B358D-F22D-11BF-7FD5-1928EA8B6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4BF1F6-F1F6-0545-89E8-970C76DCE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1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1165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58FD1-717D-8E5F-4522-ADE2660915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B1466F-4F85-807D-AB6D-59B733CA8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05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3653FF4-C8C5-682E-99CD-353CAFE36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6651C9-80C1-ED6C-8BC1-24939C693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8954" y="747139"/>
            <a:ext cx="7464846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4D4D4D"/>
                </a:solidFill>
              </a:rPr>
              <a:t>The Miracle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3D61A-EB42-8E2F-8033-5EFA23F2D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4559"/>
            <a:ext cx="5257800" cy="38524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>
              <a:solidFill>
                <a:srgbClr val="4D4D4D"/>
              </a:solidFill>
            </a:endParaRPr>
          </a:p>
          <a:p>
            <a:r>
              <a:rPr lang="en-US" sz="3600" b="1" dirty="0">
                <a:solidFill>
                  <a:srgbClr val="4D4D4D"/>
                </a:solidFill>
              </a:rPr>
              <a:t>The Circumstances </a:t>
            </a:r>
            <a:r>
              <a:rPr lang="en-US" sz="3600" dirty="0">
                <a:solidFill>
                  <a:srgbClr val="4D4D4D"/>
                </a:solidFill>
              </a:rPr>
              <a:t>(</a:t>
            </a:r>
            <a:r>
              <a:rPr lang="en-US" sz="3600" dirty="0">
                <a:solidFill>
                  <a:schemeClr val="bg1"/>
                </a:solidFill>
              </a:rPr>
              <a:t>vv. 1-4</a:t>
            </a:r>
            <a:r>
              <a:rPr lang="en-US" sz="3600" dirty="0">
                <a:solidFill>
                  <a:srgbClr val="4D4D4D"/>
                </a:solidFill>
              </a:rPr>
              <a:t>) (</a:t>
            </a:r>
            <a:r>
              <a:rPr lang="en-US" sz="3600" dirty="0">
                <a:solidFill>
                  <a:schemeClr val="bg1"/>
                </a:solidFill>
              </a:rPr>
              <a:t>cf. Luke 9:11; Mark 6:34</a:t>
            </a:r>
            <a:r>
              <a:rPr lang="en-US" sz="3600" dirty="0">
                <a:solidFill>
                  <a:srgbClr val="4D4D4D"/>
                </a:solidFill>
              </a:rPr>
              <a:t>)</a:t>
            </a:r>
          </a:p>
          <a:p>
            <a:r>
              <a:rPr lang="en-US" sz="3600" b="1" dirty="0">
                <a:solidFill>
                  <a:srgbClr val="4D4D4D"/>
                </a:solidFill>
              </a:rPr>
              <a:t>The Test </a:t>
            </a:r>
            <a:r>
              <a:rPr lang="en-US" sz="3600" dirty="0">
                <a:solidFill>
                  <a:srgbClr val="4D4D4D"/>
                </a:solidFill>
              </a:rPr>
              <a:t>(</a:t>
            </a:r>
            <a:r>
              <a:rPr lang="en-US" sz="3600" dirty="0">
                <a:solidFill>
                  <a:schemeClr val="bg1"/>
                </a:solidFill>
              </a:rPr>
              <a:t>vv. 5-6</a:t>
            </a:r>
            <a:r>
              <a:rPr lang="en-US" sz="3600" dirty="0">
                <a:solidFill>
                  <a:srgbClr val="4D4D4D"/>
                </a:solidFill>
              </a:rPr>
              <a:t>)</a:t>
            </a:r>
          </a:p>
          <a:p>
            <a:r>
              <a:rPr lang="en-US" sz="3600" b="1" dirty="0">
                <a:solidFill>
                  <a:srgbClr val="4D4D4D"/>
                </a:solidFill>
              </a:rPr>
              <a:t>The Deficiency </a:t>
            </a:r>
            <a:r>
              <a:rPr lang="en-US" sz="3600" dirty="0">
                <a:solidFill>
                  <a:srgbClr val="4D4D4D"/>
                </a:solidFill>
              </a:rPr>
              <a:t>(</a:t>
            </a:r>
            <a:r>
              <a:rPr lang="en-US" sz="3600" dirty="0">
                <a:solidFill>
                  <a:schemeClr val="bg1"/>
                </a:solidFill>
              </a:rPr>
              <a:t>vv. 7-9</a:t>
            </a:r>
            <a:r>
              <a:rPr lang="en-US" sz="3600" dirty="0">
                <a:solidFill>
                  <a:srgbClr val="4D4D4D"/>
                </a:solidFill>
              </a:rPr>
              <a:t>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1D6EA5-E19E-0635-9BDF-F1EB2AD77FCB}"/>
              </a:ext>
            </a:extLst>
          </p:cNvPr>
          <p:cNvSpPr txBox="1">
            <a:spLocks/>
          </p:cNvSpPr>
          <p:nvPr/>
        </p:nvSpPr>
        <p:spPr>
          <a:xfrm>
            <a:off x="6096000" y="2324559"/>
            <a:ext cx="5257800" cy="385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600" b="1" dirty="0">
              <a:solidFill>
                <a:srgbClr val="4D4D4D"/>
              </a:solidFill>
            </a:endParaRPr>
          </a:p>
          <a:p>
            <a:r>
              <a:rPr lang="en-US" sz="3600" b="1" dirty="0">
                <a:solidFill>
                  <a:srgbClr val="4D4D4D"/>
                </a:solidFill>
              </a:rPr>
              <a:t>The Provision </a:t>
            </a:r>
            <a:r>
              <a:rPr lang="en-US" sz="3600" dirty="0">
                <a:solidFill>
                  <a:srgbClr val="4D4D4D"/>
                </a:solidFill>
              </a:rPr>
              <a:t>(</a:t>
            </a:r>
            <a:r>
              <a:rPr lang="en-US" sz="3600" dirty="0">
                <a:solidFill>
                  <a:schemeClr val="bg1"/>
                </a:solidFill>
              </a:rPr>
              <a:t>vv. 10-11</a:t>
            </a:r>
            <a:r>
              <a:rPr lang="en-US" sz="3600" dirty="0">
                <a:solidFill>
                  <a:srgbClr val="4D4D4D"/>
                </a:solidFill>
              </a:rPr>
              <a:t>)</a:t>
            </a:r>
          </a:p>
          <a:p>
            <a:r>
              <a:rPr lang="en-US" sz="3600" b="1" dirty="0">
                <a:solidFill>
                  <a:srgbClr val="4D4D4D"/>
                </a:solidFill>
              </a:rPr>
              <a:t>The Abundance </a:t>
            </a:r>
            <a:r>
              <a:rPr lang="en-US" sz="3600" dirty="0">
                <a:solidFill>
                  <a:srgbClr val="4D4D4D"/>
                </a:solidFill>
              </a:rPr>
              <a:t>(</a:t>
            </a:r>
            <a:r>
              <a:rPr lang="en-US" sz="3600" dirty="0">
                <a:solidFill>
                  <a:schemeClr val="bg1"/>
                </a:solidFill>
              </a:rPr>
              <a:t>vv. 12-13</a:t>
            </a:r>
            <a:r>
              <a:rPr lang="en-US" sz="3600" dirty="0">
                <a:solidFill>
                  <a:srgbClr val="4D4D4D"/>
                </a:solidFill>
              </a:rPr>
              <a:t>)</a:t>
            </a:r>
          </a:p>
          <a:p>
            <a:r>
              <a:rPr lang="en-US" sz="3600" b="1" dirty="0">
                <a:solidFill>
                  <a:srgbClr val="4D4D4D"/>
                </a:solidFill>
              </a:rPr>
              <a:t>The Reaction </a:t>
            </a:r>
            <a:r>
              <a:rPr lang="en-US" sz="3600" dirty="0">
                <a:solidFill>
                  <a:srgbClr val="4D4D4D"/>
                </a:solidFill>
              </a:rPr>
              <a:t>(</a:t>
            </a:r>
            <a:r>
              <a:rPr lang="en-US" sz="3600" dirty="0">
                <a:solidFill>
                  <a:schemeClr val="bg1"/>
                </a:solidFill>
              </a:rPr>
              <a:t>vv. 14-15</a:t>
            </a:r>
            <a:r>
              <a:rPr lang="en-US" sz="3600" dirty="0">
                <a:solidFill>
                  <a:srgbClr val="4D4D4D"/>
                </a:solidFill>
              </a:rPr>
              <a:t>) (</a:t>
            </a:r>
            <a:r>
              <a:rPr lang="en-US" sz="3600" dirty="0">
                <a:solidFill>
                  <a:schemeClr val="bg1"/>
                </a:solidFill>
              </a:rPr>
              <a:t>cf. Deuteronomy 18:15</a:t>
            </a:r>
            <a:r>
              <a:rPr lang="en-US" sz="3600" dirty="0">
                <a:solidFill>
                  <a:srgbClr val="4D4D4D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3286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7697A8-D450-579C-9B08-1BE0B1896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9D1858-30FC-1640-23F2-B1A27A8C1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7A437D-72AE-7E9B-0187-20020068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8954" y="747139"/>
            <a:ext cx="746484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rgbClr val="4D4D4D"/>
                </a:solidFill>
              </a:rPr>
              <a:t>The Power Over Quantity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D12B8-5E53-BD09-C11F-67DBFF39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4559"/>
            <a:ext cx="10515600" cy="3852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Physical – “all these things shall be added to you.”</a:t>
            </a:r>
            <a:endParaRPr lang="en-US" sz="3600" b="1" dirty="0">
              <a:solidFill>
                <a:srgbClr val="4D4D4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Principle of Provision for the Pious – 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Matthew 6:33</a:t>
            </a:r>
          </a:p>
          <a:p>
            <a:pPr lvl="1"/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What they should want – (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vv. 19-21</a:t>
            </a:r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What they should focus on – (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vv. 22-23</a:t>
            </a:r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Who they should serve – (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v. 24</a:t>
            </a:r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Do not worry – (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vv. 25-34</a:t>
            </a:r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501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E2695B-1B73-E636-8107-7571D2BE9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6ACB05-A299-B735-23C2-D6A12F105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BAA3EF-8D7A-7871-6A09-DC31620A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8954" y="747139"/>
            <a:ext cx="746484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rgbClr val="4D4D4D"/>
                </a:solidFill>
              </a:rPr>
              <a:t>The Power Over Quantity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F6CCB-F7DE-1A01-45F1-C541429B7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4559"/>
            <a:ext cx="10515600" cy="3852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Physical – “all these things shall be added to you.”</a:t>
            </a:r>
            <a:endParaRPr lang="en-US" sz="3600" b="1" dirty="0">
              <a:solidFill>
                <a:srgbClr val="4D4D4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How does Jesus do this? (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cf. Matthew 6:33</a:t>
            </a:r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Providence – 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Matthew 5:45 </a:t>
            </a:r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cf. Acts 14:27</a:t>
            </a:r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; Psalm 50:7-15; Philippians 4:6-7</a:t>
            </a:r>
          </a:p>
          <a:p>
            <a:pPr lvl="1"/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Not without our effort – 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 Thessalonians 3:10</a:t>
            </a:r>
          </a:p>
          <a:p>
            <a:pPr lvl="1"/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Brethren – 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James 2:14-17; 1 John 3:17-18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61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20744-9F37-9CDE-FB77-237949F7F5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E0609D-6DF5-1454-2523-04E3784CB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7AB8B9-C587-4C99-4EB5-E649C7223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8954" y="747139"/>
            <a:ext cx="746484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rgbClr val="4D4D4D"/>
                </a:solidFill>
              </a:rPr>
              <a:t>The Power Over Quantity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2BA79-DF06-1271-3CA7-95FEE9931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4559"/>
            <a:ext cx="10515600" cy="3852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Spiritual – “He who comes to Me shall never hunger”</a:t>
            </a:r>
          </a:p>
          <a:p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Jesus exposed their physical mindset, and brought attention to the spiritual – 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John 6:26-27</a:t>
            </a:r>
          </a:p>
          <a:p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Jesus is both the giver, and the spiritual food Himself – (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vv. 27, 35, 45, 47, 51, 56, 63, 68</a:t>
            </a:r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 (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cf. John 4:34; 13:15, 17; Galatians 2:20</a:t>
            </a:r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567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96936B-4A09-872E-13DD-61B946618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BF70CA3-5C12-EDF7-169C-CF2843FCA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03BE53-37B4-54D6-A7FF-21BEFDF81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8954" y="747139"/>
            <a:ext cx="746484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rgbClr val="4D4D4D"/>
                </a:solidFill>
              </a:rPr>
              <a:t>The Power Over Quantity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A6CFC-9395-13C1-FC2B-CA4CD03A0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4559"/>
            <a:ext cx="10515600" cy="3852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Spiritual – “He who comes to Me shall never hunger”</a:t>
            </a:r>
          </a:p>
          <a:p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spiritual food is in abundance:</a:t>
            </a:r>
          </a:p>
          <a:p>
            <a:pPr lvl="1"/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What Jesus gives is in abundance – 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Ephesians 1:3; 2 Timothy 3:16-17; Luke 16:29; John 10:10</a:t>
            </a:r>
          </a:p>
          <a:p>
            <a:pPr lvl="1"/>
            <a:r>
              <a:rPr lang="en-US" sz="3200" dirty="0">
                <a:solidFill>
                  <a:srgbClr val="4D4D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abundance is not lost – 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John 6:12, 27, 39; 4:14; 7:38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27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27E3E-2E50-408D-3854-33535E4EB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262FEF-7D39-6F6D-D4EC-850D6D96E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823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317</Words>
  <Application>Microsoft Macintosh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The Miracle</vt:lpstr>
      <vt:lpstr>The Power Over Quantity</vt:lpstr>
      <vt:lpstr>The Power Over Quantity</vt:lpstr>
      <vt:lpstr>The Power Over Quantity</vt:lpstr>
      <vt:lpstr>The Power Over Quantity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Jeremiah Cox</dc:creator>
  <cp:lastModifiedBy>Jeremiah Cox</cp:lastModifiedBy>
  <cp:revision>3</cp:revision>
  <dcterms:created xsi:type="dcterms:W3CDTF">2025-02-08T17:32:13Z</dcterms:created>
  <dcterms:modified xsi:type="dcterms:W3CDTF">2025-02-08T17:54:28Z</dcterms:modified>
</cp:coreProperties>
</file>