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101" d="100"/>
          <a:sy n="101" d="100"/>
        </p:scale>
        <p:origin x="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C1BA0-4F96-FF35-DA11-9C830D491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9ED441-5166-CA95-6C57-24F7CD6C7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C08CA-17C6-03F7-56AA-6A3512F26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C08A-A01D-D54E-9DCF-A86D15F405CE}" type="datetimeFigureOut">
              <a:rPr lang="en-US" smtClean="0"/>
              <a:t>2/14/25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2E785-9304-FAF8-8A0E-1E864933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18384-C176-97D8-CE08-02494CE80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B855-5EF4-464E-87DC-ECEF87E4F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2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180DE-DAFC-C39A-F1BA-3C79A126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7E6992-9267-6A31-5019-CC228F338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8405-A971-08DA-AFE4-C3B49753E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C08A-A01D-D54E-9DCF-A86D15F405CE}" type="datetimeFigureOut">
              <a:rPr lang="en-US" smtClean="0"/>
              <a:t>2/14/25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B599B-F318-14FC-D396-2E9AC7818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71DB0-9B4D-E758-C339-AF36D0D9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B855-5EF4-464E-87DC-ECEF87E4F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0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301409-0FF5-B6AD-4FC6-5B78EC168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4B0A9A-25ED-5494-D07D-25A668B61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39E72-8BC9-E73B-A102-3D3FBAE7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C08A-A01D-D54E-9DCF-A86D15F405CE}" type="datetimeFigureOut">
              <a:rPr lang="en-US" smtClean="0"/>
              <a:t>2/14/25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4D407-B49A-E16F-2272-96D9C74D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D112D-B127-C740-0F06-E65953AEF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B855-5EF4-464E-87DC-ECEF87E4F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9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30491-16BA-4A04-CEE4-1007931E0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24626-2D93-8817-EC3B-F8C627BBB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DB221-C214-83F8-E65B-D32CF51EC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C08A-A01D-D54E-9DCF-A86D15F405CE}" type="datetimeFigureOut">
              <a:rPr lang="en-US" smtClean="0"/>
              <a:t>2/14/25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28887-F0B4-286E-9B60-D1323311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1CA05-4CF2-ED1A-429B-F0E528EC8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B855-5EF4-464E-87DC-ECEF87E4F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8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57724-BF02-2DCD-0FFF-36AAF544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43B3C-096F-E1A5-E14F-16C3A5DFB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594A8-C2B5-FC5A-9D92-39954EC7D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C08A-A01D-D54E-9DCF-A86D15F405CE}" type="datetimeFigureOut">
              <a:rPr lang="en-US" smtClean="0"/>
              <a:t>2/14/25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BEBEA-976B-76D2-525C-6E5FE1675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C03B6-9177-11EC-BA41-03C22D1E3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B855-5EF4-464E-87DC-ECEF87E4F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6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9AE8A-5B2D-00A8-A3A6-D63FDB04C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E6660-8BFC-A4E3-21D9-E907C499F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0C462-8CF6-4D97-1217-86A0A31CE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54387-1AD9-FD5E-1767-FAD5764CC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C08A-A01D-D54E-9DCF-A86D15F405CE}" type="datetimeFigureOut">
              <a:rPr lang="en-US" smtClean="0"/>
              <a:t>2/14/25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66626-C936-F576-2B34-80C181193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DE2A8-D92E-B50D-3062-82F557F70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B855-5EF4-464E-87DC-ECEF87E4F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21C87-37E4-1445-6148-893E4514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CE2D2-BD58-8B2D-560A-CA3D25CDE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BBF20-79EF-CEF3-E1F7-FA554846B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F8901-1947-6C43-0C18-C39A82CBE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31393-B54E-612B-6D5C-AFA508E14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8DBAA2-A2D4-DA9F-A8B6-4A76AB813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C08A-A01D-D54E-9DCF-A86D15F405CE}" type="datetimeFigureOut">
              <a:rPr lang="en-US" smtClean="0"/>
              <a:t>2/14/25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07AF9B-8AE4-D51F-A431-843344723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A653DE-B395-0657-700E-D2E5E8769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B855-5EF4-464E-87DC-ECEF87E4F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1F156-2DD7-4D99-7F83-AE80769D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6BDFD6-2B02-5D96-C31F-E99AF31F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C08A-A01D-D54E-9DCF-A86D15F405CE}" type="datetimeFigureOut">
              <a:rPr lang="en-US" smtClean="0"/>
              <a:t>2/14/25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277AB2-24CF-976B-1724-58787EFB6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3B88A-C502-449C-CB24-7E10CB1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B855-5EF4-464E-87DC-ECEF87E4F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0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C67281-EB94-15D4-88B7-31D1B29F2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C08A-A01D-D54E-9DCF-A86D15F405CE}" type="datetimeFigureOut">
              <a:rPr lang="en-US" smtClean="0"/>
              <a:t>2/14/25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1B1217-6204-0C8E-C7D1-956EC987E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02553-1EF7-27CC-6BAC-5C83CFBA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B855-5EF4-464E-87DC-ECEF87E4F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AFF90-598A-FF27-7FB7-0943219D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BC91B-F1FD-EB52-7C31-5CDB64FAA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F2FC3-6A29-D40E-3DEE-A0EF655F8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7E950-1684-4A3C-0E8C-6A90E816C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C08A-A01D-D54E-9DCF-A86D15F405CE}" type="datetimeFigureOut">
              <a:rPr lang="en-US" smtClean="0"/>
              <a:t>2/14/25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CF34E-87EA-8F4B-887D-E50B310F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848E1-DAC3-5B56-31A5-13FD0C3F2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B855-5EF4-464E-87DC-ECEF87E4F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0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0A45-6A4A-BF07-D59F-A7E3593F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CFFBF0-015A-99B9-F7C0-907C876D29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C2F90-637E-35BE-A19D-6D30AB951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8BE02-1C1E-682B-A508-2C715D68A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C08A-A01D-D54E-9DCF-A86D15F405CE}" type="datetimeFigureOut">
              <a:rPr lang="en-US" smtClean="0"/>
              <a:t>2/14/25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3D6B8-2D9C-E0E3-36C5-EA84522D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E4728-593D-D4EA-4165-3973BADB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B855-5EF4-464E-87DC-ECEF87E4F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9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78E5A7-1B69-9E97-5C29-905E8DA05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170B-676C-615D-18E6-F94A91102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C7013-C981-473D-8C7C-A350BCA3A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14C08A-A01D-D54E-9DCF-A86D15F405CE}" type="datetimeFigureOut">
              <a:rPr lang="en-US" smtClean="0"/>
              <a:t>2/14/25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21BD2-8D52-606D-E58E-A2460ED7C9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DE06-85E0-8D59-103A-428A5E3F3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3B855-5EF4-464E-87DC-ECEF87E4F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1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413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51367-6A13-B29E-9B82-ADF145567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F45E2F-AE90-4CB6-F72C-17A9AEE27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0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517677-C26A-770D-1102-C7D4A44A8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30091-48D4-09D8-182D-354A3BAC8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8968" y="517793"/>
            <a:ext cx="9639760" cy="5659170"/>
          </a:xfrm>
        </p:spPr>
        <p:txBody>
          <a:bodyPr>
            <a:normAutofit/>
          </a:bodyPr>
          <a:lstStyle/>
          <a:p>
            <a:pPr marL="349250" indent="-349250">
              <a:buFont typeface="+mj-lt"/>
              <a:buAutoNum type="romanUcPeriod"/>
            </a:pPr>
            <a:r>
              <a:rPr lang="en-US" sz="3600" b="1" dirty="0">
                <a:solidFill>
                  <a:schemeClr val="bg1"/>
                </a:solidFill>
              </a:rPr>
              <a:t>Jesus’ Prayer for Himself (</a:t>
            </a:r>
            <a:r>
              <a:rPr lang="en-US" sz="3600" b="1" dirty="0">
                <a:solidFill>
                  <a:srgbClr val="FFC000"/>
                </a:solidFill>
              </a:rPr>
              <a:t>17:1-5</a:t>
            </a:r>
            <a:r>
              <a:rPr lang="en-US" sz="3600" b="1" dirty="0">
                <a:solidFill>
                  <a:schemeClr val="bg1"/>
                </a:solidFill>
              </a:rPr>
              <a:t>)</a:t>
            </a:r>
          </a:p>
          <a:p>
            <a:pPr marL="579438" indent="-339725">
              <a:buFont typeface="+mj-lt"/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Jesus Asks the Father to Glorify Him So That He Can Glorify the Father (</a:t>
            </a:r>
            <a:r>
              <a:rPr lang="en-US" sz="3200" dirty="0">
                <a:solidFill>
                  <a:srgbClr val="FFC000"/>
                </a:solidFill>
              </a:rPr>
              <a:t>vv. 1-3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579438" indent="-339725">
              <a:buFont typeface="+mj-lt"/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Jesus Has Finished His Work the Father Gave Him to Do (</a:t>
            </a:r>
            <a:r>
              <a:rPr lang="en-US" sz="3200" dirty="0">
                <a:solidFill>
                  <a:srgbClr val="FFC000"/>
                </a:solidFill>
              </a:rPr>
              <a:t>vv. 4-5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4289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BA8D4-39DA-9C41-0206-981B68724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50178C-C7F1-CD54-8A0C-931CF2144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72580-CF72-A169-3462-4EC1826C4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8968" y="517793"/>
            <a:ext cx="9639760" cy="5659170"/>
          </a:xfrm>
        </p:spPr>
        <p:txBody>
          <a:bodyPr>
            <a:normAutofit/>
          </a:bodyPr>
          <a:lstStyle/>
          <a:p>
            <a:pPr marL="349250" indent="-349250">
              <a:buFont typeface="+mj-lt"/>
              <a:buAutoNum type="romanUcPeriod"/>
            </a:pPr>
            <a:r>
              <a:rPr lang="en-US" sz="3600" b="1" dirty="0">
                <a:solidFill>
                  <a:schemeClr val="bg1"/>
                </a:solidFill>
              </a:rPr>
              <a:t>Jesus’ Prayer for Himself (</a:t>
            </a:r>
            <a:r>
              <a:rPr lang="en-US" sz="3600" b="1" dirty="0">
                <a:solidFill>
                  <a:srgbClr val="FFC000"/>
                </a:solidFill>
              </a:rPr>
              <a:t>17:1-5</a:t>
            </a:r>
            <a:r>
              <a:rPr lang="en-US" sz="3600" b="1" dirty="0">
                <a:solidFill>
                  <a:schemeClr val="bg1"/>
                </a:solidFill>
              </a:rPr>
              <a:t>)</a:t>
            </a:r>
          </a:p>
          <a:p>
            <a:pPr marL="349250" indent="-349250">
              <a:buFont typeface="+mj-lt"/>
              <a:buAutoNum type="romanUcPeriod" startAt="2"/>
            </a:pPr>
            <a:r>
              <a:rPr lang="en-US" sz="3600" b="1" dirty="0">
                <a:solidFill>
                  <a:schemeClr val="bg1"/>
                </a:solidFill>
              </a:rPr>
              <a:t>Jesus’ Prayer for the Apostles (</a:t>
            </a:r>
            <a:r>
              <a:rPr lang="en-US" sz="3600" b="1" dirty="0">
                <a:solidFill>
                  <a:srgbClr val="FFC000"/>
                </a:solidFill>
              </a:rPr>
              <a:t>17:6-19</a:t>
            </a:r>
            <a:r>
              <a:rPr lang="en-US" sz="3600" b="1" dirty="0">
                <a:solidFill>
                  <a:schemeClr val="bg1"/>
                </a:solidFill>
              </a:rPr>
              <a:t>)</a:t>
            </a:r>
          </a:p>
          <a:p>
            <a:pPr marL="579438" indent="-339725">
              <a:buFont typeface="+mj-lt"/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Jesus Has Revealed the Father to the Apostles and They Have Believed Him (</a:t>
            </a:r>
            <a:r>
              <a:rPr lang="en-US" sz="3200" dirty="0">
                <a:solidFill>
                  <a:srgbClr val="FFC000"/>
                </a:solidFill>
              </a:rPr>
              <a:t>vv. 6-8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579438" indent="-339725">
              <a:buFont typeface="+mj-lt"/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Jesus Prays for the Father to Keep the Apostles as He Returns to Him (</a:t>
            </a:r>
            <a:r>
              <a:rPr lang="en-US" sz="3200" dirty="0">
                <a:solidFill>
                  <a:srgbClr val="FFC000"/>
                </a:solidFill>
              </a:rPr>
              <a:t>vv. 9-13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579438" indent="-339725">
              <a:buFont typeface="+mj-lt"/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Jesus Prays for the Father to Sanctify the Apostles in the World by His Truth (</a:t>
            </a:r>
            <a:r>
              <a:rPr lang="en-US" sz="3200" dirty="0">
                <a:solidFill>
                  <a:srgbClr val="FFC000"/>
                </a:solidFill>
              </a:rPr>
              <a:t>vv. 14-19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9127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0C633-7C31-E79F-4EC0-08A55913E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622DD2-A012-C166-45AD-E889FCD7C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EAC61-B7E2-ACF4-8509-0015FA29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8968" y="517793"/>
            <a:ext cx="9639760" cy="5659170"/>
          </a:xfrm>
        </p:spPr>
        <p:txBody>
          <a:bodyPr>
            <a:normAutofit/>
          </a:bodyPr>
          <a:lstStyle/>
          <a:p>
            <a:pPr marL="349250" indent="-349250">
              <a:buFont typeface="+mj-lt"/>
              <a:buAutoNum type="romanUcPeriod"/>
            </a:pPr>
            <a:r>
              <a:rPr lang="en-US" sz="3600" b="1" dirty="0">
                <a:solidFill>
                  <a:schemeClr val="bg1"/>
                </a:solidFill>
              </a:rPr>
              <a:t>Jesus’ Prayer for Himself (</a:t>
            </a:r>
            <a:r>
              <a:rPr lang="en-US" sz="3600" b="1" dirty="0">
                <a:solidFill>
                  <a:srgbClr val="FFC000"/>
                </a:solidFill>
              </a:rPr>
              <a:t>17:1-5</a:t>
            </a:r>
            <a:r>
              <a:rPr lang="en-US" sz="3600" b="1" dirty="0">
                <a:solidFill>
                  <a:schemeClr val="bg1"/>
                </a:solidFill>
              </a:rPr>
              <a:t>)</a:t>
            </a:r>
          </a:p>
          <a:p>
            <a:pPr marL="349250" indent="-349250">
              <a:buFont typeface="+mj-lt"/>
              <a:buAutoNum type="romanUcPeriod" startAt="2"/>
            </a:pPr>
            <a:r>
              <a:rPr lang="en-US" sz="3600" b="1" dirty="0">
                <a:solidFill>
                  <a:schemeClr val="bg1"/>
                </a:solidFill>
              </a:rPr>
              <a:t>Jesus’ Prayer for the Apostles (</a:t>
            </a:r>
            <a:r>
              <a:rPr lang="en-US" sz="3600" b="1" dirty="0">
                <a:solidFill>
                  <a:srgbClr val="FFC000"/>
                </a:solidFill>
              </a:rPr>
              <a:t>17:6-19</a:t>
            </a:r>
            <a:r>
              <a:rPr lang="en-US" sz="3600" b="1" dirty="0">
                <a:solidFill>
                  <a:schemeClr val="bg1"/>
                </a:solidFill>
              </a:rPr>
              <a:t>)</a:t>
            </a:r>
          </a:p>
          <a:p>
            <a:pPr marL="349250" indent="-349250">
              <a:buFont typeface="+mj-lt"/>
              <a:buAutoNum type="romanUcPeriod" startAt="3"/>
            </a:pPr>
            <a:r>
              <a:rPr lang="en-US" sz="3600" b="1" dirty="0">
                <a:solidFill>
                  <a:schemeClr val="bg1"/>
                </a:solidFill>
              </a:rPr>
              <a:t>Jesus’ Prayer for Those Who Believe on Him Through the Apostles’ Word (</a:t>
            </a:r>
            <a:r>
              <a:rPr lang="en-US" sz="3600" b="1" dirty="0">
                <a:solidFill>
                  <a:srgbClr val="FFC000"/>
                </a:solidFill>
              </a:rPr>
              <a:t>17:20-23</a:t>
            </a:r>
            <a:r>
              <a:rPr lang="en-US" sz="3600" b="1" dirty="0">
                <a:solidFill>
                  <a:schemeClr val="bg1"/>
                </a:solidFill>
              </a:rPr>
              <a:t>)</a:t>
            </a:r>
          </a:p>
          <a:p>
            <a:pPr marL="579438" indent="-339725">
              <a:buFont typeface="+mj-lt"/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Jesus Prays for the Unity of Those Who Believe in Him Through the Apostles’ Word (</a:t>
            </a:r>
            <a:r>
              <a:rPr lang="en-US" sz="3200" dirty="0">
                <a:solidFill>
                  <a:srgbClr val="FFC000"/>
                </a:solidFill>
              </a:rPr>
              <a:t>vv. 20-21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579438" indent="-339725">
              <a:buFont typeface="+mj-lt"/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Jesus Gives Glory to Ensure the Unity (</a:t>
            </a:r>
            <a:r>
              <a:rPr lang="en-US" sz="3200" dirty="0">
                <a:solidFill>
                  <a:srgbClr val="FFC000"/>
                </a:solidFill>
              </a:rPr>
              <a:t>vv. 22-23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579438" indent="-339725">
              <a:buFont typeface="+mj-lt"/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Conclusion – A Summary (</a:t>
            </a:r>
            <a:r>
              <a:rPr lang="en-US" sz="3200" dirty="0">
                <a:solidFill>
                  <a:srgbClr val="FFC000"/>
                </a:solidFill>
              </a:rPr>
              <a:t>vv. 24-26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3266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40D05-7EB4-E064-B997-829FF77CC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B2011B-9D85-AE10-530D-9FA351DFA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5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193</Words>
  <Application>Microsoft Macintosh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3</cp:revision>
  <dcterms:created xsi:type="dcterms:W3CDTF">2025-02-13T18:18:41Z</dcterms:created>
  <dcterms:modified xsi:type="dcterms:W3CDTF">2025-02-14T16:25:33Z</dcterms:modified>
</cp:coreProperties>
</file>