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C5C9-A9F4-32CE-E895-49F6E879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8980-213D-FA37-F7AC-1D6443F85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4330-CFCD-0C0A-5400-3BB6382B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DDA12-26DF-CFEA-B8D5-51D65C3C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6856-BF7A-EC09-0727-DEC022DA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38DC-699A-0362-B593-EEBCDA67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59100-DFD3-5AB0-EEB8-6FFF52089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B623-45EE-CFC5-5174-EB847624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7B8-470C-9A67-D1CC-9DF87E88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897F-46F2-6C04-CD2C-E00EB42C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7D2FD-D551-558A-2FBF-E6B7F329B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69FEF-8C0D-2941-7568-626B32725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C47C-886B-E1F3-9E20-27C5D718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73C39-C960-258C-D9D4-506F1666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1A8F-0D7E-D610-C9C8-80E45D6F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5E14-FBEC-5BA6-2BE3-768504DD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23A8-4437-DD30-A014-1E9A5CD99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42E08-F9AD-C294-432C-117B7BBD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8AACC-A387-F732-E5D7-EA2DE930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FFE7-F2EE-88B0-A4EB-FDEFB772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ACEC-B035-BF5D-2D4E-1B0F4396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15F6-E346-282F-12C4-4813B0FF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1B3B-7A16-3283-C965-ABFABDF0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4F26E-FE25-83F7-3DD2-86F5AFEB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3D1C-BD0D-5C9C-4883-7A24E098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A783-180F-02CE-BB49-DD42EF65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9E1A-5E66-9626-7504-9F953C2BB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D96ED-A879-55DB-6BC9-734F8B0C7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DE73-752D-0F67-53A7-0F5866B0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C7613-A58C-720A-4C68-FAF3E87B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E36EE-94BD-8395-A81B-669CB141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340D-0598-2650-6156-B7152C75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9BA0-50AA-DBE9-CAF8-B0583DFB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2BEE4-42DA-EAD5-9A47-69CCE4690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B20D0-6664-FB34-D884-8C924739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87C85-F2AE-E764-33B3-5088A81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C0B2F-9677-A7D3-3B9D-FADBC44C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94AE5-B218-813F-2851-23FAF375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D6FF0-A36D-D925-5597-8A885551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5495-A54C-C672-43AA-204A2E2D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D3FE0-4B22-F302-C00C-3D998F18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512E2-E972-53C7-4336-18D8A82F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0E1ED-21FE-79B3-9FC3-5506A370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83123-0F9A-2131-1745-584EC14A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C434-3D0E-44D8-65DE-A1ABA331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B8089-8C33-78BF-EC67-B868D25D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D740-3E75-9EFB-9257-58FC2B95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E6EE-6585-C5E1-440C-24F5BD2E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176C-3AC1-0AFB-1836-F92E042B6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C65B-38D4-4608-54F4-C6162EF9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7CC0-B927-D732-68E7-D29C812B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E3B37-AB74-C087-74BA-27E72A9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E66A-3A37-E4C7-532C-0043F217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881A9-9E2D-B1B2-040C-181A4BEC2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9A47D-AFD7-D2A3-592C-7EA4AD48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34AAD-2721-D5F6-E49D-2B010355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89A7-02A2-6957-CD43-426E3555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3BE7A-F916-6425-026D-36E86032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A3E20-20EB-D9CC-8F42-C7E102F1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E0005-BFE9-35BE-A92E-51E65AFE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E9A7-C2F8-23D3-8D62-C0518356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04F26-2C2E-3346-A779-507009832C34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0ABE-1E4C-D0D6-B51C-31BB4FE20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A259-D792-1657-913C-F3648D925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E1A6D-1002-0346-AA28-30EE1ACC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2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7743-4F49-C937-50D0-BB2683954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0A446-60F7-304D-AF4C-7AC073D2F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C42E4-1223-97FD-6789-1181D53B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4C68B-9843-0C38-E8D2-8A546F6B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60" y="686785"/>
            <a:ext cx="75534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Miracle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6:15-21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E244-EFB2-1ACF-5BA7-5FDC5CAD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99133"/>
            <a:ext cx="11353800" cy="3793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Separation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15-17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Matthew 14:22; Mark 6:45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Adversity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18-19a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Miracle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19b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Exhortation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20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Reception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21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47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8CE57-DE11-3379-5F88-94FDF74C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7FBDD6-BABB-DEEA-9730-0CDB8852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6E70E-FB3B-4B42-1F3A-908ABEAB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60" y="686785"/>
            <a:ext cx="75534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Power Over Nature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815C-7D3B-22CB-6437-6647C508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99133"/>
            <a:ext cx="11353800" cy="379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Presence Vanquishes the Fear of Natural Forces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“do not be afraid” </a:t>
            </a:r>
            <a:r>
              <a:rPr lang="en-US" sz="3200" dirty="0">
                <a:solidFill>
                  <a:schemeClr val="bg1"/>
                </a:solidFill>
              </a:rPr>
              <a:t>(NKJV, 48x); </a:t>
            </a:r>
            <a:r>
              <a:rPr lang="en-US" sz="3200" i="1" dirty="0">
                <a:solidFill>
                  <a:schemeClr val="bg1"/>
                </a:solidFill>
              </a:rPr>
              <a:t>“do not fear” </a:t>
            </a:r>
            <a:r>
              <a:rPr lang="en-US" sz="3200" dirty="0">
                <a:solidFill>
                  <a:schemeClr val="bg1"/>
                </a:solidFill>
              </a:rPr>
              <a:t>(NKJV, 53x); </a:t>
            </a:r>
            <a:r>
              <a:rPr lang="en-US" sz="3200" i="1" dirty="0">
                <a:solidFill>
                  <a:schemeClr val="bg1"/>
                </a:solidFill>
              </a:rPr>
              <a:t>“Fear not”</a:t>
            </a:r>
            <a:r>
              <a:rPr lang="en-US" sz="3200" dirty="0">
                <a:solidFill>
                  <a:schemeClr val="bg1"/>
                </a:solidFill>
              </a:rPr>
              <a:t> (NKJV, 13x)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of Paul – </a:t>
            </a:r>
            <a:r>
              <a:rPr lang="en-US" sz="3200" dirty="0">
                <a:solidFill>
                  <a:srgbClr val="FFC000"/>
                </a:solidFill>
              </a:rPr>
              <a:t>Acts 27:20-26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Jesus’ words of exhortation – </a:t>
            </a:r>
            <a:r>
              <a:rPr lang="en-US" sz="3200" dirty="0">
                <a:solidFill>
                  <a:srgbClr val="FFC000"/>
                </a:solidFill>
              </a:rPr>
              <a:t>Matthew 10:28-32</a:t>
            </a:r>
          </a:p>
        </p:txBody>
      </p:sp>
    </p:spTree>
    <p:extLst>
      <p:ext uri="{BB962C8B-B14F-4D97-AF65-F5344CB8AC3E}">
        <p14:creationId xmlns:p14="http://schemas.microsoft.com/office/powerpoint/2010/main" val="427263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DEF08-7381-DB03-157F-82C3A62A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9C69E-9316-23C6-CFE5-01929252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6C629-533D-126D-19A5-AFEB82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60" y="686785"/>
            <a:ext cx="75534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Power Over Nature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F525-2A4E-0BE5-BAF1-D1479603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99133"/>
            <a:ext cx="11353800" cy="379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Power Encourages Faith in the Face of Storms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His actions were not independent of the disciples, but were meant to be interactive – </a:t>
            </a:r>
            <a:r>
              <a:rPr lang="en-US" sz="3200" dirty="0">
                <a:solidFill>
                  <a:srgbClr val="FFC000"/>
                </a:solidFill>
              </a:rPr>
              <a:t>Mark 4:39; 6:48; Matthew 14:28-32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could spare us, but acts in the interest of our faith – </a:t>
            </a:r>
            <a:r>
              <a:rPr lang="en-US" sz="3200" dirty="0">
                <a:solidFill>
                  <a:srgbClr val="FFC000"/>
                </a:solidFill>
              </a:rPr>
              <a:t>1 Peter 1:6-7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just shall live by faith – </a:t>
            </a:r>
            <a:r>
              <a:rPr lang="en-US" sz="3200" dirty="0">
                <a:solidFill>
                  <a:srgbClr val="FFC000"/>
                </a:solidFill>
              </a:rPr>
              <a:t>Habakkuk 2:4; 3:17-19; Hebrews 10:35-39</a:t>
            </a:r>
          </a:p>
        </p:txBody>
      </p:sp>
    </p:spTree>
    <p:extLst>
      <p:ext uri="{BB962C8B-B14F-4D97-AF65-F5344CB8AC3E}">
        <p14:creationId xmlns:p14="http://schemas.microsoft.com/office/powerpoint/2010/main" val="358995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D5FE-3290-EB28-6110-4BFF941D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C0961-497C-0632-C8BB-C6AD58AE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5D7E4-E0B7-A6A6-0F65-7D806A4B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60" y="686785"/>
            <a:ext cx="75534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Power Over Nature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BE03-F775-8D1B-5016-C6E86A28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99133"/>
            <a:ext cx="11353800" cy="379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Transcendent Power Over the Natural Beckons Us to Pursue the Spiritual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place of the miracle in the series of events – </a:t>
            </a:r>
            <a:r>
              <a:rPr lang="en-US" sz="3200" dirty="0">
                <a:solidFill>
                  <a:srgbClr val="FFC000"/>
                </a:solidFill>
              </a:rPr>
              <a:t>Mark 6:51-52; Matthew 14:33; John 6:26-27, 66-71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Miracles not only point to the existence of God, but to things which transcend the natural, and are worthy of our focus and pursuit (</a:t>
            </a:r>
            <a:r>
              <a:rPr lang="en-US" sz="3200" dirty="0">
                <a:solidFill>
                  <a:srgbClr val="FFC000"/>
                </a:solidFill>
              </a:rPr>
              <a:t>cf. 2 Corinthians 4:17-18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6F9C-ACC7-5875-B845-47ED3F16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2C715-DA7B-1EBF-AEE3-B2C9CB5C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B8B7E-8ECF-94EE-3C34-13B935BE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460" y="686785"/>
            <a:ext cx="75534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Power Over Nature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8104-678B-D162-C85E-1EA8E28D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99133"/>
            <a:ext cx="11353800" cy="379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Jesus’ Transcendent Power Over the Natural Beckons Us to Pursue the Spiritual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greatest storms are not physical, but spiritual, and Jesus has demonstrated His power to save us from them – </a:t>
            </a:r>
            <a:r>
              <a:rPr lang="en-US" sz="3200" dirty="0">
                <a:solidFill>
                  <a:srgbClr val="FFC000"/>
                </a:solidFill>
              </a:rPr>
              <a:t>Romans 6:23; John 6:27</a:t>
            </a:r>
          </a:p>
        </p:txBody>
      </p:sp>
    </p:spTree>
    <p:extLst>
      <p:ext uri="{BB962C8B-B14F-4D97-AF65-F5344CB8AC3E}">
        <p14:creationId xmlns:p14="http://schemas.microsoft.com/office/powerpoint/2010/main" val="12566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6AA9-3E16-029A-AFE6-84AFE74B5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EA8B8-F202-9979-77EB-D853317B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290</Words>
  <Application>Microsoft Macintosh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Miracle (John 6:15-21)</vt:lpstr>
      <vt:lpstr>The Power Over Nature</vt:lpstr>
      <vt:lpstr>The Power Over Nature</vt:lpstr>
      <vt:lpstr>The Power Over Nature</vt:lpstr>
      <vt:lpstr>The Power Over Nature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2025-02-22T17:10:11Z</dcterms:created>
  <dcterms:modified xsi:type="dcterms:W3CDTF">2025-02-22T17:27:08Z</dcterms:modified>
</cp:coreProperties>
</file>