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snapToGrid="0">
      <p:cViewPr varScale="1">
        <p:scale>
          <a:sx n="116" d="100"/>
          <a:sy n="116" d="100"/>
        </p:scale>
        <p:origin x="86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CEDC9-69A9-5568-503A-A97A0949DB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2152EE-E2FD-6AF6-BAFC-FC76B5BC06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23F6E97-6CFC-5F3A-54F9-E4D5D0DAD434}"/>
              </a:ext>
            </a:extLst>
          </p:cNvPr>
          <p:cNvSpPr>
            <a:spLocks noGrp="1"/>
          </p:cNvSpPr>
          <p:nvPr>
            <p:ph type="dt" sz="half" idx="10"/>
          </p:nvPr>
        </p:nvSpPr>
        <p:spPr/>
        <p:txBody>
          <a:bodyPr/>
          <a:lstStyle/>
          <a:p>
            <a:fld id="{DF79A38A-2F66-6641-9D10-AA63504B0CEC}" type="datetimeFigureOut">
              <a:rPr lang="en-US" smtClean="0"/>
              <a:t>2/15/25</a:t>
            </a:fld>
            <a:endParaRPr lang="en-US"/>
          </a:p>
        </p:txBody>
      </p:sp>
      <p:sp>
        <p:nvSpPr>
          <p:cNvPr id="5" name="Footer Placeholder 4">
            <a:extLst>
              <a:ext uri="{FF2B5EF4-FFF2-40B4-BE49-F238E27FC236}">
                <a16:creationId xmlns:a16="http://schemas.microsoft.com/office/drawing/2014/main" id="{6F780B12-6C16-3345-E1DF-2FB2EE9D83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D317FD-B2F6-904C-A94F-999E6EFEB00F}"/>
              </a:ext>
            </a:extLst>
          </p:cNvPr>
          <p:cNvSpPr>
            <a:spLocks noGrp="1"/>
          </p:cNvSpPr>
          <p:nvPr>
            <p:ph type="sldNum" sz="quarter" idx="12"/>
          </p:nvPr>
        </p:nvSpPr>
        <p:spPr/>
        <p:txBody>
          <a:bodyPr/>
          <a:lstStyle/>
          <a:p>
            <a:fld id="{53AE8DA2-A6C8-2B4D-9D42-F343F8625989}" type="slidenum">
              <a:rPr lang="en-US" smtClean="0"/>
              <a:t>‹#›</a:t>
            </a:fld>
            <a:endParaRPr lang="en-US"/>
          </a:p>
        </p:txBody>
      </p:sp>
    </p:spTree>
    <p:extLst>
      <p:ext uri="{BB962C8B-B14F-4D97-AF65-F5344CB8AC3E}">
        <p14:creationId xmlns:p14="http://schemas.microsoft.com/office/powerpoint/2010/main" val="1620495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CF0CF-D335-3121-080C-857771AEFC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F6F345-736E-5617-8763-292173DFAF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A3769C-14B3-CFE2-3ABF-0D1D6919EFCA}"/>
              </a:ext>
            </a:extLst>
          </p:cNvPr>
          <p:cNvSpPr>
            <a:spLocks noGrp="1"/>
          </p:cNvSpPr>
          <p:nvPr>
            <p:ph type="dt" sz="half" idx="10"/>
          </p:nvPr>
        </p:nvSpPr>
        <p:spPr/>
        <p:txBody>
          <a:bodyPr/>
          <a:lstStyle/>
          <a:p>
            <a:fld id="{DF79A38A-2F66-6641-9D10-AA63504B0CEC}" type="datetimeFigureOut">
              <a:rPr lang="en-US" smtClean="0"/>
              <a:t>2/15/25</a:t>
            </a:fld>
            <a:endParaRPr lang="en-US"/>
          </a:p>
        </p:txBody>
      </p:sp>
      <p:sp>
        <p:nvSpPr>
          <p:cNvPr id="5" name="Footer Placeholder 4">
            <a:extLst>
              <a:ext uri="{FF2B5EF4-FFF2-40B4-BE49-F238E27FC236}">
                <a16:creationId xmlns:a16="http://schemas.microsoft.com/office/drawing/2014/main" id="{4A734457-38DC-948F-CBDB-E3EAD5F0CF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D1B4E1-09A5-E3BD-174D-EDE6B51C8E7B}"/>
              </a:ext>
            </a:extLst>
          </p:cNvPr>
          <p:cNvSpPr>
            <a:spLocks noGrp="1"/>
          </p:cNvSpPr>
          <p:nvPr>
            <p:ph type="sldNum" sz="quarter" idx="12"/>
          </p:nvPr>
        </p:nvSpPr>
        <p:spPr/>
        <p:txBody>
          <a:bodyPr/>
          <a:lstStyle/>
          <a:p>
            <a:fld id="{53AE8DA2-A6C8-2B4D-9D42-F343F8625989}" type="slidenum">
              <a:rPr lang="en-US" smtClean="0"/>
              <a:t>‹#›</a:t>
            </a:fld>
            <a:endParaRPr lang="en-US"/>
          </a:p>
        </p:txBody>
      </p:sp>
    </p:spTree>
    <p:extLst>
      <p:ext uri="{BB962C8B-B14F-4D97-AF65-F5344CB8AC3E}">
        <p14:creationId xmlns:p14="http://schemas.microsoft.com/office/powerpoint/2010/main" val="1670223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EC5C79-1B50-DA0E-7A21-426F67830F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DCEA4E-2C7C-FAB0-A1F5-E232DE43AE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2BE6E7-CB1E-16AA-38CD-390A97A7FB07}"/>
              </a:ext>
            </a:extLst>
          </p:cNvPr>
          <p:cNvSpPr>
            <a:spLocks noGrp="1"/>
          </p:cNvSpPr>
          <p:nvPr>
            <p:ph type="dt" sz="half" idx="10"/>
          </p:nvPr>
        </p:nvSpPr>
        <p:spPr/>
        <p:txBody>
          <a:bodyPr/>
          <a:lstStyle/>
          <a:p>
            <a:fld id="{DF79A38A-2F66-6641-9D10-AA63504B0CEC}" type="datetimeFigureOut">
              <a:rPr lang="en-US" smtClean="0"/>
              <a:t>2/15/25</a:t>
            </a:fld>
            <a:endParaRPr lang="en-US"/>
          </a:p>
        </p:txBody>
      </p:sp>
      <p:sp>
        <p:nvSpPr>
          <p:cNvPr id="5" name="Footer Placeholder 4">
            <a:extLst>
              <a:ext uri="{FF2B5EF4-FFF2-40B4-BE49-F238E27FC236}">
                <a16:creationId xmlns:a16="http://schemas.microsoft.com/office/drawing/2014/main" id="{1D433767-D4F9-8754-CD90-1917C47221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2F9ED-B2F1-BDD3-5908-C5E984F4BD45}"/>
              </a:ext>
            </a:extLst>
          </p:cNvPr>
          <p:cNvSpPr>
            <a:spLocks noGrp="1"/>
          </p:cNvSpPr>
          <p:nvPr>
            <p:ph type="sldNum" sz="quarter" idx="12"/>
          </p:nvPr>
        </p:nvSpPr>
        <p:spPr/>
        <p:txBody>
          <a:bodyPr/>
          <a:lstStyle/>
          <a:p>
            <a:fld id="{53AE8DA2-A6C8-2B4D-9D42-F343F8625989}" type="slidenum">
              <a:rPr lang="en-US" smtClean="0"/>
              <a:t>‹#›</a:t>
            </a:fld>
            <a:endParaRPr lang="en-US"/>
          </a:p>
        </p:txBody>
      </p:sp>
    </p:spTree>
    <p:extLst>
      <p:ext uri="{BB962C8B-B14F-4D97-AF65-F5344CB8AC3E}">
        <p14:creationId xmlns:p14="http://schemas.microsoft.com/office/powerpoint/2010/main" val="1053406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E6DB-C136-4114-8A7B-A47B00DA01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F66893-6C94-791F-32A6-74FACC2021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1378FA-F148-DD7D-BB24-B6CA695A1026}"/>
              </a:ext>
            </a:extLst>
          </p:cNvPr>
          <p:cNvSpPr>
            <a:spLocks noGrp="1"/>
          </p:cNvSpPr>
          <p:nvPr>
            <p:ph type="dt" sz="half" idx="10"/>
          </p:nvPr>
        </p:nvSpPr>
        <p:spPr/>
        <p:txBody>
          <a:bodyPr/>
          <a:lstStyle/>
          <a:p>
            <a:fld id="{DF79A38A-2F66-6641-9D10-AA63504B0CEC}" type="datetimeFigureOut">
              <a:rPr lang="en-US" smtClean="0"/>
              <a:t>2/15/25</a:t>
            </a:fld>
            <a:endParaRPr lang="en-US"/>
          </a:p>
        </p:txBody>
      </p:sp>
      <p:sp>
        <p:nvSpPr>
          <p:cNvPr id="5" name="Footer Placeholder 4">
            <a:extLst>
              <a:ext uri="{FF2B5EF4-FFF2-40B4-BE49-F238E27FC236}">
                <a16:creationId xmlns:a16="http://schemas.microsoft.com/office/drawing/2014/main" id="{4A3BE6A7-5BF1-C6DD-974F-63ED6DEE88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EA14BA-7572-37E4-B902-1B76CCA4630C}"/>
              </a:ext>
            </a:extLst>
          </p:cNvPr>
          <p:cNvSpPr>
            <a:spLocks noGrp="1"/>
          </p:cNvSpPr>
          <p:nvPr>
            <p:ph type="sldNum" sz="quarter" idx="12"/>
          </p:nvPr>
        </p:nvSpPr>
        <p:spPr/>
        <p:txBody>
          <a:bodyPr/>
          <a:lstStyle/>
          <a:p>
            <a:fld id="{53AE8DA2-A6C8-2B4D-9D42-F343F8625989}" type="slidenum">
              <a:rPr lang="en-US" smtClean="0"/>
              <a:t>‹#›</a:t>
            </a:fld>
            <a:endParaRPr lang="en-US"/>
          </a:p>
        </p:txBody>
      </p:sp>
    </p:spTree>
    <p:extLst>
      <p:ext uri="{BB962C8B-B14F-4D97-AF65-F5344CB8AC3E}">
        <p14:creationId xmlns:p14="http://schemas.microsoft.com/office/powerpoint/2010/main" val="325929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448D2-2AE8-79F5-550C-F5A2F3357B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91A968-F6BA-8F82-4CAE-5F4030B60D3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FA04FC-CBE4-8800-86CF-9131509562D3}"/>
              </a:ext>
            </a:extLst>
          </p:cNvPr>
          <p:cNvSpPr>
            <a:spLocks noGrp="1"/>
          </p:cNvSpPr>
          <p:nvPr>
            <p:ph type="dt" sz="half" idx="10"/>
          </p:nvPr>
        </p:nvSpPr>
        <p:spPr/>
        <p:txBody>
          <a:bodyPr/>
          <a:lstStyle/>
          <a:p>
            <a:fld id="{DF79A38A-2F66-6641-9D10-AA63504B0CEC}" type="datetimeFigureOut">
              <a:rPr lang="en-US" smtClean="0"/>
              <a:t>2/15/25</a:t>
            </a:fld>
            <a:endParaRPr lang="en-US"/>
          </a:p>
        </p:txBody>
      </p:sp>
      <p:sp>
        <p:nvSpPr>
          <p:cNvPr id="5" name="Footer Placeholder 4">
            <a:extLst>
              <a:ext uri="{FF2B5EF4-FFF2-40B4-BE49-F238E27FC236}">
                <a16:creationId xmlns:a16="http://schemas.microsoft.com/office/drawing/2014/main" id="{9681AD5A-8F44-CDD8-0B10-A57A425DB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7169C4-5D38-0441-A3A6-FDEED49D18CA}"/>
              </a:ext>
            </a:extLst>
          </p:cNvPr>
          <p:cNvSpPr>
            <a:spLocks noGrp="1"/>
          </p:cNvSpPr>
          <p:nvPr>
            <p:ph type="sldNum" sz="quarter" idx="12"/>
          </p:nvPr>
        </p:nvSpPr>
        <p:spPr/>
        <p:txBody>
          <a:bodyPr/>
          <a:lstStyle/>
          <a:p>
            <a:fld id="{53AE8DA2-A6C8-2B4D-9D42-F343F8625989}" type="slidenum">
              <a:rPr lang="en-US" smtClean="0"/>
              <a:t>‹#›</a:t>
            </a:fld>
            <a:endParaRPr lang="en-US"/>
          </a:p>
        </p:txBody>
      </p:sp>
    </p:spTree>
    <p:extLst>
      <p:ext uri="{BB962C8B-B14F-4D97-AF65-F5344CB8AC3E}">
        <p14:creationId xmlns:p14="http://schemas.microsoft.com/office/powerpoint/2010/main" val="369723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8A95C-69CF-D185-6632-D1AC586399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31B575-BAAA-B94C-06EC-B8A079E12C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D22A399-B158-4569-1522-F9969FAF62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3A420D-83B0-3A6F-62C3-039C3840CDB5}"/>
              </a:ext>
            </a:extLst>
          </p:cNvPr>
          <p:cNvSpPr>
            <a:spLocks noGrp="1"/>
          </p:cNvSpPr>
          <p:nvPr>
            <p:ph type="dt" sz="half" idx="10"/>
          </p:nvPr>
        </p:nvSpPr>
        <p:spPr/>
        <p:txBody>
          <a:bodyPr/>
          <a:lstStyle/>
          <a:p>
            <a:fld id="{DF79A38A-2F66-6641-9D10-AA63504B0CEC}" type="datetimeFigureOut">
              <a:rPr lang="en-US" smtClean="0"/>
              <a:t>2/15/25</a:t>
            </a:fld>
            <a:endParaRPr lang="en-US"/>
          </a:p>
        </p:txBody>
      </p:sp>
      <p:sp>
        <p:nvSpPr>
          <p:cNvPr id="6" name="Footer Placeholder 5">
            <a:extLst>
              <a:ext uri="{FF2B5EF4-FFF2-40B4-BE49-F238E27FC236}">
                <a16:creationId xmlns:a16="http://schemas.microsoft.com/office/drawing/2014/main" id="{C3E86540-2335-A7E0-E6D6-46FD0ECDD7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E3409C-16A5-AD6C-CF91-0B267EAB2701}"/>
              </a:ext>
            </a:extLst>
          </p:cNvPr>
          <p:cNvSpPr>
            <a:spLocks noGrp="1"/>
          </p:cNvSpPr>
          <p:nvPr>
            <p:ph type="sldNum" sz="quarter" idx="12"/>
          </p:nvPr>
        </p:nvSpPr>
        <p:spPr/>
        <p:txBody>
          <a:bodyPr/>
          <a:lstStyle/>
          <a:p>
            <a:fld id="{53AE8DA2-A6C8-2B4D-9D42-F343F8625989}" type="slidenum">
              <a:rPr lang="en-US" smtClean="0"/>
              <a:t>‹#›</a:t>
            </a:fld>
            <a:endParaRPr lang="en-US"/>
          </a:p>
        </p:txBody>
      </p:sp>
    </p:spTree>
    <p:extLst>
      <p:ext uri="{BB962C8B-B14F-4D97-AF65-F5344CB8AC3E}">
        <p14:creationId xmlns:p14="http://schemas.microsoft.com/office/powerpoint/2010/main" val="3024802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8EAD9-3BAD-50D7-375C-EBA646DDE5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6AD4B8-05D6-73B4-202D-C21EEA91C2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1121B1-463B-A261-7D89-EB59CD12DC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356576-38C4-3ED9-1825-4680930C24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D0B5DE-40E9-C40D-0B49-D51F02634D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44B9B1-C040-11B0-C289-0377001C1CB8}"/>
              </a:ext>
            </a:extLst>
          </p:cNvPr>
          <p:cNvSpPr>
            <a:spLocks noGrp="1"/>
          </p:cNvSpPr>
          <p:nvPr>
            <p:ph type="dt" sz="half" idx="10"/>
          </p:nvPr>
        </p:nvSpPr>
        <p:spPr/>
        <p:txBody>
          <a:bodyPr/>
          <a:lstStyle/>
          <a:p>
            <a:fld id="{DF79A38A-2F66-6641-9D10-AA63504B0CEC}" type="datetimeFigureOut">
              <a:rPr lang="en-US" smtClean="0"/>
              <a:t>2/15/25</a:t>
            </a:fld>
            <a:endParaRPr lang="en-US"/>
          </a:p>
        </p:txBody>
      </p:sp>
      <p:sp>
        <p:nvSpPr>
          <p:cNvPr id="8" name="Footer Placeholder 7">
            <a:extLst>
              <a:ext uri="{FF2B5EF4-FFF2-40B4-BE49-F238E27FC236}">
                <a16:creationId xmlns:a16="http://schemas.microsoft.com/office/drawing/2014/main" id="{543D780C-6A71-E740-96C3-83B64ECA48C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4132D5-563D-280B-B739-22924D710D7E}"/>
              </a:ext>
            </a:extLst>
          </p:cNvPr>
          <p:cNvSpPr>
            <a:spLocks noGrp="1"/>
          </p:cNvSpPr>
          <p:nvPr>
            <p:ph type="sldNum" sz="quarter" idx="12"/>
          </p:nvPr>
        </p:nvSpPr>
        <p:spPr/>
        <p:txBody>
          <a:bodyPr/>
          <a:lstStyle/>
          <a:p>
            <a:fld id="{53AE8DA2-A6C8-2B4D-9D42-F343F8625989}" type="slidenum">
              <a:rPr lang="en-US" smtClean="0"/>
              <a:t>‹#›</a:t>
            </a:fld>
            <a:endParaRPr lang="en-US"/>
          </a:p>
        </p:txBody>
      </p:sp>
    </p:spTree>
    <p:extLst>
      <p:ext uri="{BB962C8B-B14F-4D97-AF65-F5344CB8AC3E}">
        <p14:creationId xmlns:p14="http://schemas.microsoft.com/office/powerpoint/2010/main" val="868389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55844-79CC-F6E9-C368-B11318C2F6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CBD093-503B-6D89-C994-0A765799C192}"/>
              </a:ext>
            </a:extLst>
          </p:cNvPr>
          <p:cNvSpPr>
            <a:spLocks noGrp="1"/>
          </p:cNvSpPr>
          <p:nvPr>
            <p:ph type="dt" sz="half" idx="10"/>
          </p:nvPr>
        </p:nvSpPr>
        <p:spPr/>
        <p:txBody>
          <a:bodyPr/>
          <a:lstStyle/>
          <a:p>
            <a:fld id="{DF79A38A-2F66-6641-9D10-AA63504B0CEC}" type="datetimeFigureOut">
              <a:rPr lang="en-US" smtClean="0"/>
              <a:t>2/15/25</a:t>
            </a:fld>
            <a:endParaRPr lang="en-US"/>
          </a:p>
        </p:txBody>
      </p:sp>
      <p:sp>
        <p:nvSpPr>
          <p:cNvPr id="4" name="Footer Placeholder 3">
            <a:extLst>
              <a:ext uri="{FF2B5EF4-FFF2-40B4-BE49-F238E27FC236}">
                <a16:creationId xmlns:a16="http://schemas.microsoft.com/office/drawing/2014/main" id="{777713FB-4174-8851-BFC9-0C38FF7B2C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9A7E01-7160-2726-8197-1C3512892010}"/>
              </a:ext>
            </a:extLst>
          </p:cNvPr>
          <p:cNvSpPr>
            <a:spLocks noGrp="1"/>
          </p:cNvSpPr>
          <p:nvPr>
            <p:ph type="sldNum" sz="quarter" idx="12"/>
          </p:nvPr>
        </p:nvSpPr>
        <p:spPr/>
        <p:txBody>
          <a:bodyPr/>
          <a:lstStyle/>
          <a:p>
            <a:fld id="{53AE8DA2-A6C8-2B4D-9D42-F343F8625989}" type="slidenum">
              <a:rPr lang="en-US" smtClean="0"/>
              <a:t>‹#›</a:t>
            </a:fld>
            <a:endParaRPr lang="en-US"/>
          </a:p>
        </p:txBody>
      </p:sp>
    </p:spTree>
    <p:extLst>
      <p:ext uri="{BB962C8B-B14F-4D97-AF65-F5344CB8AC3E}">
        <p14:creationId xmlns:p14="http://schemas.microsoft.com/office/powerpoint/2010/main" val="1102363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4023FD-150C-B315-F6CC-EBCCACA11188}"/>
              </a:ext>
            </a:extLst>
          </p:cNvPr>
          <p:cNvSpPr>
            <a:spLocks noGrp="1"/>
          </p:cNvSpPr>
          <p:nvPr>
            <p:ph type="dt" sz="half" idx="10"/>
          </p:nvPr>
        </p:nvSpPr>
        <p:spPr/>
        <p:txBody>
          <a:bodyPr/>
          <a:lstStyle/>
          <a:p>
            <a:fld id="{DF79A38A-2F66-6641-9D10-AA63504B0CEC}" type="datetimeFigureOut">
              <a:rPr lang="en-US" smtClean="0"/>
              <a:t>2/15/25</a:t>
            </a:fld>
            <a:endParaRPr lang="en-US"/>
          </a:p>
        </p:txBody>
      </p:sp>
      <p:sp>
        <p:nvSpPr>
          <p:cNvPr id="3" name="Footer Placeholder 2">
            <a:extLst>
              <a:ext uri="{FF2B5EF4-FFF2-40B4-BE49-F238E27FC236}">
                <a16:creationId xmlns:a16="http://schemas.microsoft.com/office/drawing/2014/main" id="{E96C86F7-5679-A0CF-9C94-FC7F366DFF3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30F268-B771-E552-E377-31F42C09E12E}"/>
              </a:ext>
            </a:extLst>
          </p:cNvPr>
          <p:cNvSpPr>
            <a:spLocks noGrp="1"/>
          </p:cNvSpPr>
          <p:nvPr>
            <p:ph type="sldNum" sz="quarter" idx="12"/>
          </p:nvPr>
        </p:nvSpPr>
        <p:spPr/>
        <p:txBody>
          <a:bodyPr/>
          <a:lstStyle/>
          <a:p>
            <a:fld id="{53AE8DA2-A6C8-2B4D-9D42-F343F8625989}" type="slidenum">
              <a:rPr lang="en-US" smtClean="0"/>
              <a:t>‹#›</a:t>
            </a:fld>
            <a:endParaRPr lang="en-US"/>
          </a:p>
        </p:txBody>
      </p:sp>
    </p:spTree>
    <p:extLst>
      <p:ext uri="{BB962C8B-B14F-4D97-AF65-F5344CB8AC3E}">
        <p14:creationId xmlns:p14="http://schemas.microsoft.com/office/powerpoint/2010/main" val="2927843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B5FA3-FC58-B3AC-27FA-B2ADFD7C4D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8BE4C3-1F2E-E6C1-0A2C-683503BCDB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DE7D2E-BF2A-75A6-0A40-7B85D5590C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2AA61A-950A-5034-F37B-A1B1494C0190}"/>
              </a:ext>
            </a:extLst>
          </p:cNvPr>
          <p:cNvSpPr>
            <a:spLocks noGrp="1"/>
          </p:cNvSpPr>
          <p:nvPr>
            <p:ph type="dt" sz="half" idx="10"/>
          </p:nvPr>
        </p:nvSpPr>
        <p:spPr/>
        <p:txBody>
          <a:bodyPr/>
          <a:lstStyle/>
          <a:p>
            <a:fld id="{DF79A38A-2F66-6641-9D10-AA63504B0CEC}" type="datetimeFigureOut">
              <a:rPr lang="en-US" smtClean="0"/>
              <a:t>2/15/25</a:t>
            </a:fld>
            <a:endParaRPr lang="en-US"/>
          </a:p>
        </p:txBody>
      </p:sp>
      <p:sp>
        <p:nvSpPr>
          <p:cNvPr id="6" name="Footer Placeholder 5">
            <a:extLst>
              <a:ext uri="{FF2B5EF4-FFF2-40B4-BE49-F238E27FC236}">
                <a16:creationId xmlns:a16="http://schemas.microsoft.com/office/drawing/2014/main" id="{77CC13EB-54C2-3688-F15A-C651BD02E0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78DD9-ED41-5544-55F3-E786B86D5087}"/>
              </a:ext>
            </a:extLst>
          </p:cNvPr>
          <p:cNvSpPr>
            <a:spLocks noGrp="1"/>
          </p:cNvSpPr>
          <p:nvPr>
            <p:ph type="sldNum" sz="quarter" idx="12"/>
          </p:nvPr>
        </p:nvSpPr>
        <p:spPr/>
        <p:txBody>
          <a:bodyPr/>
          <a:lstStyle/>
          <a:p>
            <a:fld id="{53AE8DA2-A6C8-2B4D-9D42-F343F8625989}" type="slidenum">
              <a:rPr lang="en-US" smtClean="0"/>
              <a:t>‹#›</a:t>
            </a:fld>
            <a:endParaRPr lang="en-US"/>
          </a:p>
        </p:txBody>
      </p:sp>
    </p:spTree>
    <p:extLst>
      <p:ext uri="{BB962C8B-B14F-4D97-AF65-F5344CB8AC3E}">
        <p14:creationId xmlns:p14="http://schemas.microsoft.com/office/powerpoint/2010/main" val="2838980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6642E-D0FC-5E42-5760-129F30D817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8F8EB2-1279-F0BD-42AC-F0EB108E69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00A9BE-D977-8925-2A45-80AF5BB122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A7D453-51EA-AC1C-5FCF-05562EFC0AD9}"/>
              </a:ext>
            </a:extLst>
          </p:cNvPr>
          <p:cNvSpPr>
            <a:spLocks noGrp="1"/>
          </p:cNvSpPr>
          <p:nvPr>
            <p:ph type="dt" sz="half" idx="10"/>
          </p:nvPr>
        </p:nvSpPr>
        <p:spPr/>
        <p:txBody>
          <a:bodyPr/>
          <a:lstStyle/>
          <a:p>
            <a:fld id="{DF79A38A-2F66-6641-9D10-AA63504B0CEC}" type="datetimeFigureOut">
              <a:rPr lang="en-US" smtClean="0"/>
              <a:t>2/15/25</a:t>
            </a:fld>
            <a:endParaRPr lang="en-US"/>
          </a:p>
        </p:txBody>
      </p:sp>
      <p:sp>
        <p:nvSpPr>
          <p:cNvPr id="6" name="Footer Placeholder 5">
            <a:extLst>
              <a:ext uri="{FF2B5EF4-FFF2-40B4-BE49-F238E27FC236}">
                <a16:creationId xmlns:a16="http://schemas.microsoft.com/office/drawing/2014/main" id="{CA7F085F-C6B6-EAE2-7DD0-88B89E5835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9C5B17-39A9-0FCA-537D-9575437F3F3E}"/>
              </a:ext>
            </a:extLst>
          </p:cNvPr>
          <p:cNvSpPr>
            <a:spLocks noGrp="1"/>
          </p:cNvSpPr>
          <p:nvPr>
            <p:ph type="sldNum" sz="quarter" idx="12"/>
          </p:nvPr>
        </p:nvSpPr>
        <p:spPr/>
        <p:txBody>
          <a:bodyPr/>
          <a:lstStyle/>
          <a:p>
            <a:fld id="{53AE8DA2-A6C8-2B4D-9D42-F343F8625989}" type="slidenum">
              <a:rPr lang="en-US" smtClean="0"/>
              <a:t>‹#›</a:t>
            </a:fld>
            <a:endParaRPr lang="en-US"/>
          </a:p>
        </p:txBody>
      </p:sp>
    </p:spTree>
    <p:extLst>
      <p:ext uri="{BB962C8B-B14F-4D97-AF65-F5344CB8AC3E}">
        <p14:creationId xmlns:p14="http://schemas.microsoft.com/office/powerpoint/2010/main" val="3561794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586480-353E-E7D9-CA9F-78CC976B0B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8BA0C9-792E-E884-7381-17E8F608B9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AD3D16-C618-6E3D-368A-9948B6954A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F79A38A-2F66-6641-9D10-AA63504B0CEC}" type="datetimeFigureOut">
              <a:rPr lang="en-US" smtClean="0"/>
              <a:t>2/15/25</a:t>
            </a:fld>
            <a:endParaRPr lang="en-US"/>
          </a:p>
        </p:txBody>
      </p:sp>
      <p:sp>
        <p:nvSpPr>
          <p:cNvPr id="5" name="Footer Placeholder 4">
            <a:extLst>
              <a:ext uri="{FF2B5EF4-FFF2-40B4-BE49-F238E27FC236}">
                <a16:creationId xmlns:a16="http://schemas.microsoft.com/office/drawing/2014/main" id="{06DFAE89-32CB-30F4-9132-C1387602F9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362B39A-D959-7081-F137-08AA2061B5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3AE8DA2-A6C8-2B4D-9D42-F343F8625989}" type="slidenum">
              <a:rPr lang="en-US" smtClean="0"/>
              <a:t>‹#›</a:t>
            </a:fld>
            <a:endParaRPr lang="en-US"/>
          </a:p>
        </p:txBody>
      </p:sp>
    </p:spTree>
    <p:extLst>
      <p:ext uri="{BB962C8B-B14F-4D97-AF65-F5344CB8AC3E}">
        <p14:creationId xmlns:p14="http://schemas.microsoft.com/office/powerpoint/2010/main" val="1532163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901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413FE3-7E33-59AC-5B5C-4FCAA30EC54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66B7942-C4D7-74FC-B696-B4BD01C638A1}"/>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11731759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B161E4-BBF6-3ED8-BCEA-4BE760006D4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8AE9934-040C-3BF0-FBDD-06F3461CB3B8}"/>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97423033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35B7897-F757-95EB-AA1C-B2AE7042F527}"/>
              </a:ext>
            </a:extLst>
          </p:cNvPr>
          <p:cNvPicPr>
            <a:picLocks noChangeAspect="1"/>
          </p:cNvPicPr>
          <p:nvPr/>
        </p:nvPicPr>
        <p:blipFill>
          <a:blip r:embed="rId2"/>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F2EC861B-F0DA-3756-CD08-8EF9C56EB349}"/>
              </a:ext>
            </a:extLst>
          </p:cNvPr>
          <p:cNvSpPr>
            <a:spLocks noGrp="1"/>
          </p:cNvSpPr>
          <p:nvPr>
            <p:ph idx="1"/>
          </p:nvPr>
        </p:nvSpPr>
        <p:spPr>
          <a:xfrm>
            <a:off x="838200" y="2016087"/>
            <a:ext cx="10515600" cy="4160876"/>
          </a:xfrm>
        </p:spPr>
        <p:txBody>
          <a:bodyPr>
            <a:noAutofit/>
          </a:bodyPr>
          <a:lstStyle/>
          <a:p>
            <a:pPr lvl="0"/>
            <a:r>
              <a:rPr lang="en-US" sz="3200" i="1" dirty="0" err="1">
                <a:solidFill>
                  <a:schemeClr val="bg1"/>
                </a:solidFill>
              </a:rPr>
              <a:t>sympatheo</a:t>
            </a:r>
            <a:r>
              <a:rPr lang="en-US" sz="3200" dirty="0">
                <a:solidFill>
                  <a:schemeClr val="bg1"/>
                </a:solidFill>
              </a:rPr>
              <a:t>̄ – “</a:t>
            </a:r>
            <a:r>
              <a:rPr lang="en-US" sz="3200" i="1" dirty="0">
                <a:solidFill>
                  <a:schemeClr val="bg1"/>
                </a:solidFill>
              </a:rPr>
              <a:t>sun</a:t>
            </a:r>
            <a:r>
              <a:rPr lang="en-US" sz="3200" dirty="0">
                <a:solidFill>
                  <a:schemeClr val="bg1"/>
                </a:solidFill>
              </a:rPr>
              <a:t>, ‘with,’ </a:t>
            </a:r>
            <a:r>
              <a:rPr lang="en-US" sz="3200" i="1" dirty="0" err="1">
                <a:solidFill>
                  <a:schemeClr val="bg1"/>
                </a:solidFill>
              </a:rPr>
              <a:t>pascho</a:t>
            </a:r>
            <a:r>
              <a:rPr lang="en-US" sz="3200" dirty="0">
                <a:solidFill>
                  <a:schemeClr val="bg1"/>
                </a:solidFill>
              </a:rPr>
              <a:t>, ‘to feel’”; “to have a fellow-feeling for or with” (VINE)</a:t>
            </a:r>
          </a:p>
          <a:p>
            <a:pPr lvl="1"/>
            <a:r>
              <a:rPr lang="en-US" sz="3200" dirty="0">
                <a:solidFill>
                  <a:schemeClr val="bg1"/>
                </a:solidFill>
              </a:rPr>
              <a:t>“as showing a disposition to help because of fellow feeling” (ALGNT)</a:t>
            </a:r>
          </a:p>
          <a:p>
            <a:r>
              <a:rPr lang="en-US" sz="3200" dirty="0">
                <a:solidFill>
                  <a:schemeClr val="bg1"/>
                </a:solidFill>
              </a:rPr>
              <a:t>Most often considered in light of negative circumstances – compassion – from Latin </a:t>
            </a:r>
            <a:r>
              <a:rPr lang="en-US" sz="3200" i="1" dirty="0" err="1">
                <a:solidFill>
                  <a:schemeClr val="bg1"/>
                </a:solidFill>
              </a:rPr>
              <a:t>compati</a:t>
            </a:r>
            <a:r>
              <a:rPr lang="en-US" sz="3200" i="1" dirty="0">
                <a:solidFill>
                  <a:schemeClr val="bg1"/>
                </a:solidFill>
              </a:rPr>
              <a:t>,</a:t>
            </a:r>
            <a:r>
              <a:rPr lang="en-US" sz="3200" dirty="0">
                <a:solidFill>
                  <a:schemeClr val="bg1"/>
                </a:solidFill>
              </a:rPr>
              <a:t> com – “together,” </a:t>
            </a:r>
            <a:r>
              <a:rPr lang="en-US" sz="3200" i="1" dirty="0" err="1">
                <a:solidFill>
                  <a:schemeClr val="bg1"/>
                </a:solidFill>
              </a:rPr>
              <a:t>pati</a:t>
            </a:r>
            <a:r>
              <a:rPr lang="en-US" sz="3200" dirty="0">
                <a:solidFill>
                  <a:schemeClr val="bg1"/>
                </a:solidFill>
              </a:rPr>
              <a:t> – “to suffer.”</a:t>
            </a:r>
          </a:p>
          <a:p>
            <a:pPr lvl="1"/>
            <a:r>
              <a:rPr lang="en-US" sz="3200" i="1" dirty="0" err="1">
                <a:solidFill>
                  <a:schemeClr val="bg1"/>
                </a:solidFill>
              </a:rPr>
              <a:t>sympatheo</a:t>
            </a:r>
            <a:r>
              <a:rPr lang="en-US" sz="3200" i="1" dirty="0">
                <a:solidFill>
                  <a:schemeClr val="bg1"/>
                </a:solidFill>
              </a:rPr>
              <a:t>̄ </a:t>
            </a:r>
            <a:r>
              <a:rPr lang="en-US" sz="3200" dirty="0">
                <a:solidFill>
                  <a:schemeClr val="bg1"/>
                </a:solidFill>
              </a:rPr>
              <a:t>– translated </a:t>
            </a:r>
            <a:r>
              <a:rPr lang="en-US" sz="3200" i="1" dirty="0">
                <a:solidFill>
                  <a:schemeClr val="bg1"/>
                </a:solidFill>
              </a:rPr>
              <a:t>“compassion” </a:t>
            </a:r>
            <a:r>
              <a:rPr lang="en-US" sz="3200" dirty="0">
                <a:solidFill>
                  <a:schemeClr val="bg1"/>
                </a:solidFill>
              </a:rPr>
              <a:t>in </a:t>
            </a:r>
            <a:r>
              <a:rPr lang="en-US" sz="3200" dirty="0">
                <a:solidFill>
                  <a:srgbClr val="FFC000"/>
                </a:solidFill>
              </a:rPr>
              <a:t>Hebrews 10:34 </a:t>
            </a:r>
            <a:r>
              <a:rPr lang="en-US" sz="3200" dirty="0">
                <a:solidFill>
                  <a:schemeClr val="bg1"/>
                </a:solidFill>
              </a:rPr>
              <a:t>(NKJV, ESV) </a:t>
            </a:r>
          </a:p>
        </p:txBody>
      </p:sp>
    </p:spTree>
    <p:extLst>
      <p:ext uri="{BB962C8B-B14F-4D97-AF65-F5344CB8AC3E}">
        <p14:creationId xmlns:p14="http://schemas.microsoft.com/office/powerpoint/2010/main" val="1807254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A57FC-5879-D7A9-ECAB-4215C2415DF8}"/>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CD091AAB-9440-7D2F-16A8-E464CB63668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C354A55-1C64-37D5-B074-BAE03FA43455}"/>
              </a:ext>
            </a:extLst>
          </p:cNvPr>
          <p:cNvSpPr>
            <a:spLocks noGrp="1"/>
          </p:cNvSpPr>
          <p:nvPr>
            <p:ph type="title"/>
          </p:nvPr>
        </p:nvSpPr>
        <p:spPr>
          <a:xfrm>
            <a:off x="3877937" y="500062"/>
            <a:ext cx="7475863" cy="1325563"/>
          </a:xfrm>
        </p:spPr>
        <p:txBody>
          <a:bodyPr>
            <a:normAutofit/>
          </a:bodyPr>
          <a:lstStyle/>
          <a:p>
            <a:pPr algn="ctr"/>
            <a:r>
              <a:rPr lang="en-US" sz="5400" b="1" dirty="0">
                <a:solidFill>
                  <a:schemeClr val="bg1"/>
                </a:solidFill>
              </a:rPr>
              <a:t>The Basis and Standard</a:t>
            </a:r>
          </a:p>
        </p:txBody>
      </p:sp>
      <p:sp>
        <p:nvSpPr>
          <p:cNvPr id="3" name="Content Placeholder 2">
            <a:extLst>
              <a:ext uri="{FF2B5EF4-FFF2-40B4-BE49-F238E27FC236}">
                <a16:creationId xmlns:a16="http://schemas.microsoft.com/office/drawing/2014/main" id="{5C378B08-73CA-CE42-9441-5C52650480B2}"/>
              </a:ext>
            </a:extLst>
          </p:cNvPr>
          <p:cNvSpPr>
            <a:spLocks noGrp="1"/>
          </p:cNvSpPr>
          <p:nvPr>
            <p:ph idx="1"/>
          </p:nvPr>
        </p:nvSpPr>
        <p:spPr>
          <a:xfrm>
            <a:off x="838200" y="2016087"/>
            <a:ext cx="10515600" cy="4160876"/>
          </a:xfrm>
        </p:spPr>
        <p:txBody>
          <a:bodyPr>
            <a:noAutofit/>
          </a:bodyPr>
          <a:lstStyle/>
          <a:p>
            <a:pPr marL="0" lvl="0" indent="0">
              <a:buNone/>
            </a:pPr>
            <a:r>
              <a:rPr lang="en-US" sz="3600" b="1" dirty="0">
                <a:solidFill>
                  <a:schemeClr val="bg1"/>
                </a:solidFill>
              </a:rPr>
              <a:t>Relationship is the Basis of Sympathy</a:t>
            </a:r>
          </a:p>
          <a:p>
            <a:r>
              <a:rPr lang="en-US" sz="3200" dirty="0">
                <a:solidFill>
                  <a:schemeClr val="bg1"/>
                </a:solidFill>
              </a:rPr>
              <a:t>Humanity – </a:t>
            </a:r>
            <a:r>
              <a:rPr lang="en-US" sz="3200" dirty="0">
                <a:solidFill>
                  <a:srgbClr val="FFC000"/>
                </a:solidFill>
              </a:rPr>
              <a:t>Acts 17:26-28</a:t>
            </a:r>
          </a:p>
          <a:p>
            <a:r>
              <a:rPr lang="en-US" sz="3200" i="1" dirty="0">
                <a:solidFill>
                  <a:schemeClr val="bg1"/>
                </a:solidFill>
              </a:rPr>
              <a:t>“The rich and the poor have this in common, The LORD is the maker of them all.” </a:t>
            </a:r>
            <a:r>
              <a:rPr lang="en-US" sz="3200" dirty="0">
                <a:solidFill>
                  <a:schemeClr val="bg1"/>
                </a:solidFill>
              </a:rPr>
              <a:t>(</a:t>
            </a:r>
            <a:r>
              <a:rPr lang="en-US" sz="3200" dirty="0">
                <a:solidFill>
                  <a:srgbClr val="FFC000"/>
                </a:solidFill>
              </a:rPr>
              <a:t>Proverbs 22:2</a:t>
            </a:r>
            <a:r>
              <a:rPr lang="en-US" sz="3200" dirty="0">
                <a:solidFill>
                  <a:schemeClr val="bg1"/>
                </a:solidFill>
              </a:rPr>
              <a:t>)</a:t>
            </a:r>
          </a:p>
          <a:p>
            <a:r>
              <a:rPr lang="en-US" sz="3200" dirty="0">
                <a:solidFill>
                  <a:schemeClr val="bg1"/>
                </a:solidFill>
              </a:rPr>
              <a:t>Job’s defense – </a:t>
            </a:r>
            <a:r>
              <a:rPr lang="en-US" sz="3200" dirty="0">
                <a:solidFill>
                  <a:srgbClr val="FFC000"/>
                </a:solidFill>
              </a:rPr>
              <a:t>Job 31:13-23</a:t>
            </a:r>
          </a:p>
          <a:p>
            <a:r>
              <a:rPr lang="en-US" sz="3200" dirty="0">
                <a:solidFill>
                  <a:schemeClr val="bg1"/>
                </a:solidFill>
              </a:rPr>
              <a:t>Good Samaritan – </a:t>
            </a:r>
            <a:r>
              <a:rPr lang="en-US" sz="3200" dirty="0">
                <a:solidFill>
                  <a:srgbClr val="FFC000"/>
                </a:solidFill>
              </a:rPr>
              <a:t>Luke 10:25-37</a:t>
            </a:r>
          </a:p>
          <a:p>
            <a:r>
              <a:rPr lang="en-US" sz="3200" dirty="0">
                <a:solidFill>
                  <a:schemeClr val="bg1"/>
                </a:solidFill>
              </a:rPr>
              <a:t>Sympathy should intensify as the relationship increases – </a:t>
            </a:r>
            <a:r>
              <a:rPr lang="en-US" sz="3200" dirty="0">
                <a:solidFill>
                  <a:srgbClr val="FFC000"/>
                </a:solidFill>
              </a:rPr>
              <a:t>1 Timothy 5:8; 1 John 4:20-5:1</a:t>
            </a:r>
          </a:p>
        </p:txBody>
      </p:sp>
    </p:spTree>
    <p:extLst>
      <p:ext uri="{BB962C8B-B14F-4D97-AF65-F5344CB8AC3E}">
        <p14:creationId xmlns:p14="http://schemas.microsoft.com/office/powerpoint/2010/main" val="32577665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B7E68-FB84-B484-2FD4-6051F079F0C5}"/>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799F36E2-3BCF-08E9-B15B-DAB30EA9486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54D01A1-53B2-F8A7-92FA-D1A427DE04C4}"/>
              </a:ext>
            </a:extLst>
          </p:cNvPr>
          <p:cNvSpPr>
            <a:spLocks noGrp="1"/>
          </p:cNvSpPr>
          <p:nvPr>
            <p:ph type="title"/>
          </p:nvPr>
        </p:nvSpPr>
        <p:spPr>
          <a:xfrm>
            <a:off x="3877937" y="500062"/>
            <a:ext cx="7475863" cy="1325563"/>
          </a:xfrm>
        </p:spPr>
        <p:txBody>
          <a:bodyPr>
            <a:normAutofit/>
          </a:bodyPr>
          <a:lstStyle/>
          <a:p>
            <a:pPr algn="ctr"/>
            <a:r>
              <a:rPr lang="en-US" sz="5400" b="1" dirty="0">
                <a:solidFill>
                  <a:schemeClr val="bg1"/>
                </a:solidFill>
              </a:rPr>
              <a:t>The Basis and Standard</a:t>
            </a:r>
          </a:p>
        </p:txBody>
      </p:sp>
      <p:sp>
        <p:nvSpPr>
          <p:cNvPr id="3" name="Content Placeholder 2">
            <a:extLst>
              <a:ext uri="{FF2B5EF4-FFF2-40B4-BE49-F238E27FC236}">
                <a16:creationId xmlns:a16="http://schemas.microsoft.com/office/drawing/2014/main" id="{19417FB5-88E3-FFB9-5B0A-1FBC4A61A54E}"/>
              </a:ext>
            </a:extLst>
          </p:cNvPr>
          <p:cNvSpPr>
            <a:spLocks noGrp="1"/>
          </p:cNvSpPr>
          <p:nvPr>
            <p:ph idx="1"/>
          </p:nvPr>
        </p:nvSpPr>
        <p:spPr>
          <a:xfrm>
            <a:off x="838200" y="2016087"/>
            <a:ext cx="10515600" cy="4160876"/>
          </a:xfrm>
        </p:spPr>
        <p:txBody>
          <a:bodyPr>
            <a:noAutofit/>
          </a:bodyPr>
          <a:lstStyle/>
          <a:p>
            <a:pPr marL="0" lvl="0" indent="0">
              <a:buNone/>
            </a:pPr>
            <a:r>
              <a:rPr lang="en-US" sz="3600" b="1" dirty="0">
                <a:solidFill>
                  <a:schemeClr val="bg1"/>
                </a:solidFill>
              </a:rPr>
              <a:t>Jesus Christ is the Supreme Standard of Sympathy</a:t>
            </a:r>
          </a:p>
          <a:p>
            <a:r>
              <a:rPr lang="en-US" sz="3200" dirty="0">
                <a:solidFill>
                  <a:schemeClr val="bg1"/>
                </a:solidFill>
              </a:rPr>
              <a:t>He can sympathize – </a:t>
            </a:r>
            <a:r>
              <a:rPr lang="en-US" sz="3200" dirty="0">
                <a:solidFill>
                  <a:srgbClr val="FFC000"/>
                </a:solidFill>
              </a:rPr>
              <a:t>Hebrews 4:15</a:t>
            </a:r>
          </a:p>
          <a:p>
            <a:pPr lvl="1"/>
            <a:r>
              <a:rPr lang="en-US" sz="3200" dirty="0">
                <a:solidFill>
                  <a:schemeClr val="bg1"/>
                </a:solidFill>
              </a:rPr>
              <a:t>Sharing flesh and blood – </a:t>
            </a:r>
            <a:r>
              <a:rPr lang="en-US" sz="3200" dirty="0">
                <a:solidFill>
                  <a:srgbClr val="FFC000"/>
                </a:solidFill>
              </a:rPr>
              <a:t>Hebrews 2:10-11, 14, 17-18</a:t>
            </a:r>
          </a:p>
          <a:p>
            <a:r>
              <a:rPr lang="en-US" sz="3200" dirty="0">
                <a:solidFill>
                  <a:schemeClr val="bg1"/>
                </a:solidFill>
              </a:rPr>
              <a:t>“a heart at leisure from itself is needed to </a:t>
            </a:r>
            <a:r>
              <a:rPr lang="en-US" sz="3200" dirty="0" err="1">
                <a:solidFill>
                  <a:schemeClr val="bg1"/>
                </a:solidFill>
              </a:rPr>
              <a:t>sympathise</a:t>
            </a:r>
            <a:r>
              <a:rPr lang="en-US" sz="3200" dirty="0">
                <a:solidFill>
                  <a:schemeClr val="bg1"/>
                </a:solidFill>
              </a:rPr>
              <a:t>; and not less needed is a sedulous cultivation of the power of sympathy.” (Alexander MacLaren) – </a:t>
            </a:r>
            <a:r>
              <a:rPr lang="en-US" sz="3200" dirty="0">
                <a:solidFill>
                  <a:srgbClr val="FFC000"/>
                </a:solidFill>
              </a:rPr>
              <a:t>cf. Philippians 2:3-8</a:t>
            </a:r>
          </a:p>
          <a:p>
            <a:endParaRPr lang="en-US" sz="3200" dirty="0">
              <a:solidFill>
                <a:srgbClr val="FFC000"/>
              </a:solidFill>
            </a:endParaRPr>
          </a:p>
        </p:txBody>
      </p:sp>
    </p:spTree>
    <p:extLst>
      <p:ext uri="{BB962C8B-B14F-4D97-AF65-F5344CB8AC3E}">
        <p14:creationId xmlns:p14="http://schemas.microsoft.com/office/powerpoint/2010/main" val="2193705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82076-89A5-44A9-F3CF-13F053B5C7B3}"/>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A9D05419-645C-D493-5E9A-4F20E5E94607}"/>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3CC31DD-64E8-FAEC-DF31-5BF21F76AA60}"/>
              </a:ext>
            </a:extLst>
          </p:cNvPr>
          <p:cNvSpPr>
            <a:spLocks noGrp="1"/>
          </p:cNvSpPr>
          <p:nvPr>
            <p:ph type="title"/>
          </p:nvPr>
        </p:nvSpPr>
        <p:spPr>
          <a:xfrm>
            <a:off x="3877937" y="500062"/>
            <a:ext cx="7475863" cy="1325563"/>
          </a:xfrm>
        </p:spPr>
        <p:txBody>
          <a:bodyPr>
            <a:normAutofit/>
          </a:bodyPr>
          <a:lstStyle/>
          <a:p>
            <a:pPr algn="ctr"/>
            <a:r>
              <a:rPr lang="en-US" sz="5400" b="1" dirty="0">
                <a:solidFill>
                  <a:schemeClr val="bg1"/>
                </a:solidFill>
              </a:rPr>
              <a:t>The Scope </a:t>
            </a:r>
            <a:r>
              <a:rPr lang="en-US" dirty="0">
                <a:solidFill>
                  <a:schemeClr val="bg1"/>
                </a:solidFill>
              </a:rPr>
              <a:t>(</a:t>
            </a:r>
            <a:r>
              <a:rPr lang="en-US" dirty="0">
                <a:solidFill>
                  <a:srgbClr val="FFC000"/>
                </a:solidFill>
              </a:rPr>
              <a:t>Romans 12:15</a:t>
            </a:r>
            <a:r>
              <a:rPr lang="en-US" dirty="0">
                <a:solidFill>
                  <a:schemeClr val="bg1"/>
                </a:solidFill>
              </a:rPr>
              <a:t>)</a:t>
            </a:r>
            <a:endParaRPr lang="en-US" sz="5400" dirty="0">
              <a:solidFill>
                <a:schemeClr val="bg1"/>
              </a:solidFill>
            </a:endParaRPr>
          </a:p>
        </p:txBody>
      </p:sp>
      <p:sp>
        <p:nvSpPr>
          <p:cNvPr id="3" name="Content Placeholder 2">
            <a:extLst>
              <a:ext uri="{FF2B5EF4-FFF2-40B4-BE49-F238E27FC236}">
                <a16:creationId xmlns:a16="http://schemas.microsoft.com/office/drawing/2014/main" id="{04B2AE4D-093C-1AF4-81F2-8818CB2C52CE}"/>
              </a:ext>
            </a:extLst>
          </p:cNvPr>
          <p:cNvSpPr>
            <a:spLocks noGrp="1"/>
          </p:cNvSpPr>
          <p:nvPr>
            <p:ph idx="1"/>
          </p:nvPr>
        </p:nvSpPr>
        <p:spPr>
          <a:xfrm>
            <a:off x="838200" y="2016087"/>
            <a:ext cx="10515600" cy="4160876"/>
          </a:xfrm>
        </p:spPr>
        <p:txBody>
          <a:bodyPr>
            <a:noAutofit/>
          </a:bodyPr>
          <a:lstStyle/>
          <a:p>
            <a:pPr marL="0" lvl="0" indent="0">
              <a:buNone/>
            </a:pPr>
            <a:r>
              <a:rPr lang="en-US" sz="3600" b="1" dirty="0">
                <a:solidFill>
                  <a:schemeClr val="bg1"/>
                </a:solidFill>
              </a:rPr>
              <a:t>Rejoice with Those Who Rejoice</a:t>
            </a:r>
          </a:p>
          <a:p>
            <a:r>
              <a:rPr lang="en-US" sz="3200" dirty="0">
                <a:solidFill>
                  <a:schemeClr val="bg1"/>
                </a:solidFill>
              </a:rPr>
              <a:t>We often limit sympathy to the negative, but Christ calls us to a complete sympathy involving a “fellow-feeling for or with” those who experience good.</a:t>
            </a:r>
          </a:p>
          <a:p>
            <a:r>
              <a:rPr lang="en-US" sz="3200" dirty="0">
                <a:solidFill>
                  <a:schemeClr val="bg1"/>
                </a:solidFill>
              </a:rPr>
              <a:t>Seen in what Christ calls us to refrain from in putting on the new man – </a:t>
            </a:r>
            <a:r>
              <a:rPr lang="en-US" sz="3200" dirty="0">
                <a:solidFill>
                  <a:srgbClr val="FFC000"/>
                </a:solidFill>
              </a:rPr>
              <a:t>1 Corinthians 13:4-7; Galatians 5:15, 19-21, 22-23, 26</a:t>
            </a:r>
          </a:p>
          <a:p>
            <a:endParaRPr lang="en-US" sz="3200" dirty="0">
              <a:solidFill>
                <a:srgbClr val="FFC000"/>
              </a:solidFill>
            </a:endParaRPr>
          </a:p>
        </p:txBody>
      </p:sp>
    </p:spTree>
    <p:extLst>
      <p:ext uri="{BB962C8B-B14F-4D97-AF65-F5344CB8AC3E}">
        <p14:creationId xmlns:p14="http://schemas.microsoft.com/office/powerpoint/2010/main" val="664862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457E67-D4F3-4194-B6EA-2FD189B74FE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F06E7DC-964B-D078-33D9-FF2D3240D43D}"/>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2FC29EE-F2A2-3EB4-5825-E4E34AEA0D14}"/>
              </a:ext>
            </a:extLst>
          </p:cNvPr>
          <p:cNvSpPr>
            <a:spLocks noGrp="1"/>
          </p:cNvSpPr>
          <p:nvPr>
            <p:ph type="title"/>
          </p:nvPr>
        </p:nvSpPr>
        <p:spPr>
          <a:xfrm>
            <a:off x="3877937" y="500062"/>
            <a:ext cx="7475863" cy="1325563"/>
          </a:xfrm>
        </p:spPr>
        <p:txBody>
          <a:bodyPr>
            <a:normAutofit/>
          </a:bodyPr>
          <a:lstStyle/>
          <a:p>
            <a:pPr algn="ctr"/>
            <a:r>
              <a:rPr lang="en-US" sz="5400" b="1" dirty="0">
                <a:solidFill>
                  <a:schemeClr val="bg1"/>
                </a:solidFill>
              </a:rPr>
              <a:t>The Scope </a:t>
            </a:r>
            <a:r>
              <a:rPr lang="en-US" dirty="0">
                <a:solidFill>
                  <a:schemeClr val="bg1"/>
                </a:solidFill>
              </a:rPr>
              <a:t>(</a:t>
            </a:r>
            <a:r>
              <a:rPr lang="en-US" dirty="0">
                <a:solidFill>
                  <a:srgbClr val="FFC000"/>
                </a:solidFill>
              </a:rPr>
              <a:t>Romans 12:15</a:t>
            </a:r>
            <a:r>
              <a:rPr lang="en-US" dirty="0">
                <a:solidFill>
                  <a:schemeClr val="bg1"/>
                </a:solidFill>
              </a:rPr>
              <a:t>)</a:t>
            </a:r>
            <a:endParaRPr lang="en-US" sz="5400" dirty="0">
              <a:solidFill>
                <a:schemeClr val="bg1"/>
              </a:solidFill>
            </a:endParaRPr>
          </a:p>
        </p:txBody>
      </p:sp>
      <p:sp>
        <p:nvSpPr>
          <p:cNvPr id="3" name="Content Placeholder 2">
            <a:extLst>
              <a:ext uri="{FF2B5EF4-FFF2-40B4-BE49-F238E27FC236}">
                <a16:creationId xmlns:a16="http://schemas.microsoft.com/office/drawing/2014/main" id="{ED041033-88EA-1AE2-ACC0-CBF9A92E56EE}"/>
              </a:ext>
            </a:extLst>
          </p:cNvPr>
          <p:cNvSpPr>
            <a:spLocks noGrp="1"/>
          </p:cNvSpPr>
          <p:nvPr>
            <p:ph idx="1"/>
          </p:nvPr>
        </p:nvSpPr>
        <p:spPr>
          <a:xfrm>
            <a:off x="838200" y="2016087"/>
            <a:ext cx="10515600" cy="4160876"/>
          </a:xfrm>
        </p:spPr>
        <p:txBody>
          <a:bodyPr>
            <a:noAutofit/>
          </a:bodyPr>
          <a:lstStyle/>
          <a:p>
            <a:pPr marL="0" lvl="0" indent="0">
              <a:buNone/>
            </a:pPr>
            <a:r>
              <a:rPr lang="en-US" sz="3600" b="1" dirty="0">
                <a:solidFill>
                  <a:schemeClr val="bg1"/>
                </a:solidFill>
              </a:rPr>
              <a:t>Rejoice with Those Who Rejoice</a:t>
            </a:r>
          </a:p>
          <a:p>
            <a:r>
              <a:rPr lang="en-US" dirty="0">
                <a:solidFill>
                  <a:schemeClr val="bg1"/>
                </a:solidFill>
              </a:rPr>
              <a:t>“It is, indeed, more difficult to congratulate others on their success, especially if their success involves disappointment to us, than it is to sympathize with their sorrow and their loss. It is only when self is dead that we can take as much joy in the success of others as in our own.” (William Barclay)</a:t>
            </a:r>
          </a:p>
          <a:p>
            <a:pPr>
              <a:buClr>
                <a:schemeClr val="bg1"/>
              </a:buClr>
            </a:pPr>
            <a:r>
              <a:rPr lang="en-US" sz="3200" dirty="0">
                <a:solidFill>
                  <a:srgbClr val="FFC000"/>
                </a:solidFill>
              </a:rPr>
              <a:t>1 Corinthians 12:26 </a:t>
            </a:r>
            <a:r>
              <a:rPr lang="en-US" sz="3200" dirty="0">
                <a:solidFill>
                  <a:schemeClr val="bg1"/>
                </a:solidFill>
              </a:rPr>
              <a:t>– </a:t>
            </a:r>
            <a:r>
              <a:rPr lang="en-US" sz="3200" i="1" dirty="0">
                <a:solidFill>
                  <a:schemeClr val="bg1"/>
                </a:solidFill>
              </a:rPr>
              <a:t>“rejoice with it”</a:t>
            </a:r>
            <a:r>
              <a:rPr lang="en-US" sz="3200" dirty="0">
                <a:solidFill>
                  <a:schemeClr val="bg1"/>
                </a:solidFill>
              </a:rPr>
              <a:t> – </a:t>
            </a:r>
            <a:r>
              <a:rPr lang="en-US" sz="3200" i="1" dirty="0" err="1">
                <a:solidFill>
                  <a:schemeClr val="bg1"/>
                </a:solidFill>
              </a:rPr>
              <a:t>sygchairo</a:t>
            </a:r>
            <a:r>
              <a:rPr lang="en-US" sz="3200" dirty="0">
                <a:solidFill>
                  <a:schemeClr val="bg1"/>
                </a:solidFill>
              </a:rPr>
              <a:t>̄ – “</a:t>
            </a:r>
            <a:r>
              <a:rPr lang="en-US" sz="3200" i="1" dirty="0">
                <a:solidFill>
                  <a:schemeClr val="bg1"/>
                </a:solidFill>
              </a:rPr>
              <a:t>sun</a:t>
            </a:r>
            <a:r>
              <a:rPr lang="en-US" sz="3200" dirty="0">
                <a:solidFill>
                  <a:schemeClr val="bg1"/>
                </a:solidFill>
              </a:rPr>
              <a:t>, “with or together,” and </a:t>
            </a:r>
            <a:r>
              <a:rPr lang="en-US" sz="3200" i="1" dirty="0" err="1">
                <a:solidFill>
                  <a:schemeClr val="bg1"/>
                </a:solidFill>
              </a:rPr>
              <a:t>chairo</a:t>
            </a:r>
            <a:r>
              <a:rPr lang="en-US" sz="3200" dirty="0">
                <a:solidFill>
                  <a:schemeClr val="bg1"/>
                </a:solidFill>
              </a:rPr>
              <a:t>, “to rejoice”; “sympathize in gladness, congratulate” (STRONG) </a:t>
            </a:r>
            <a:endParaRPr lang="en-US" sz="3200" dirty="0">
              <a:solidFill>
                <a:srgbClr val="FFC000"/>
              </a:solidFill>
            </a:endParaRPr>
          </a:p>
        </p:txBody>
      </p:sp>
    </p:spTree>
    <p:extLst>
      <p:ext uri="{BB962C8B-B14F-4D97-AF65-F5344CB8AC3E}">
        <p14:creationId xmlns:p14="http://schemas.microsoft.com/office/powerpoint/2010/main" val="16501452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80FA50-482F-7212-1BCF-7E462157BE8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EC5C486-97B8-2156-EFC7-39A1A16FE5B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5626DBF-1F16-6F61-6F08-1A2D6AA4618E}"/>
              </a:ext>
            </a:extLst>
          </p:cNvPr>
          <p:cNvSpPr>
            <a:spLocks noGrp="1"/>
          </p:cNvSpPr>
          <p:nvPr>
            <p:ph type="title"/>
          </p:nvPr>
        </p:nvSpPr>
        <p:spPr>
          <a:xfrm>
            <a:off x="3877937" y="500062"/>
            <a:ext cx="7475863" cy="1325563"/>
          </a:xfrm>
        </p:spPr>
        <p:txBody>
          <a:bodyPr>
            <a:normAutofit/>
          </a:bodyPr>
          <a:lstStyle/>
          <a:p>
            <a:pPr algn="ctr"/>
            <a:r>
              <a:rPr lang="en-US" sz="5400" b="1" dirty="0">
                <a:solidFill>
                  <a:schemeClr val="bg1"/>
                </a:solidFill>
              </a:rPr>
              <a:t>The Scope </a:t>
            </a:r>
            <a:r>
              <a:rPr lang="en-US" dirty="0">
                <a:solidFill>
                  <a:schemeClr val="bg1"/>
                </a:solidFill>
              </a:rPr>
              <a:t>(</a:t>
            </a:r>
            <a:r>
              <a:rPr lang="en-US" dirty="0">
                <a:solidFill>
                  <a:srgbClr val="FFC000"/>
                </a:solidFill>
              </a:rPr>
              <a:t>Romans 12:15</a:t>
            </a:r>
            <a:r>
              <a:rPr lang="en-US" dirty="0">
                <a:solidFill>
                  <a:schemeClr val="bg1"/>
                </a:solidFill>
              </a:rPr>
              <a:t>)</a:t>
            </a:r>
            <a:endParaRPr lang="en-US" sz="5400" dirty="0">
              <a:solidFill>
                <a:schemeClr val="bg1"/>
              </a:solidFill>
            </a:endParaRPr>
          </a:p>
        </p:txBody>
      </p:sp>
      <p:sp>
        <p:nvSpPr>
          <p:cNvPr id="3" name="Content Placeholder 2">
            <a:extLst>
              <a:ext uri="{FF2B5EF4-FFF2-40B4-BE49-F238E27FC236}">
                <a16:creationId xmlns:a16="http://schemas.microsoft.com/office/drawing/2014/main" id="{D2812A19-EB6A-5B25-75BD-13039F2B5108}"/>
              </a:ext>
            </a:extLst>
          </p:cNvPr>
          <p:cNvSpPr>
            <a:spLocks noGrp="1"/>
          </p:cNvSpPr>
          <p:nvPr>
            <p:ph idx="1"/>
          </p:nvPr>
        </p:nvSpPr>
        <p:spPr>
          <a:xfrm>
            <a:off x="838200" y="2016087"/>
            <a:ext cx="10515600" cy="4160876"/>
          </a:xfrm>
        </p:spPr>
        <p:txBody>
          <a:bodyPr>
            <a:noAutofit/>
          </a:bodyPr>
          <a:lstStyle/>
          <a:p>
            <a:pPr marL="0" lvl="0" indent="0">
              <a:buNone/>
            </a:pPr>
            <a:r>
              <a:rPr lang="en-US" sz="3600" b="1" dirty="0">
                <a:solidFill>
                  <a:schemeClr val="bg1"/>
                </a:solidFill>
              </a:rPr>
              <a:t>Rejoice with Those Who Rejoice</a:t>
            </a:r>
          </a:p>
          <a:p>
            <a:r>
              <a:rPr lang="en-US" sz="3200" dirty="0">
                <a:solidFill>
                  <a:schemeClr val="bg1"/>
                </a:solidFill>
              </a:rPr>
              <a:t>This activity is Christ-like – </a:t>
            </a:r>
            <a:r>
              <a:rPr lang="en-US" sz="3200" dirty="0">
                <a:solidFill>
                  <a:srgbClr val="FFC000"/>
                </a:solidFill>
              </a:rPr>
              <a:t>Luke 15 </a:t>
            </a:r>
            <a:r>
              <a:rPr lang="en-US" sz="3200" dirty="0">
                <a:solidFill>
                  <a:schemeClr val="bg1"/>
                </a:solidFill>
              </a:rPr>
              <a:t>– lost sheep, coin, son.</a:t>
            </a:r>
          </a:p>
          <a:p>
            <a:r>
              <a:rPr lang="en-US" sz="3200" dirty="0">
                <a:solidFill>
                  <a:schemeClr val="bg1"/>
                </a:solidFill>
              </a:rPr>
              <a:t>For all positive situations – </a:t>
            </a:r>
            <a:r>
              <a:rPr lang="en-US" sz="3200" dirty="0">
                <a:solidFill>
                  <a:srgbClr val="FFC000"/>
                </a:solidFill>
              </a:rPr>
              <a:t>Luke 1:7, 13-14, 57-58</a:t>
            </a:r>
          </a:p>
          <a:p>
            <a:r>
              <a:rPr lang="en-US" sz="3200" dirty="0">
                <a:solidFill>
                  <a:schemeClr val="bg1"/>
                </a:solidFill>
              </a:rPr>
              <a:t>When our brothers and sisters in Christ struggle under the weight of sorrow or loss, we seek to help them in bearing that load by showing compassion. </a:t>
            </a:r>
            <a:r>
              <a:rPr lang="en-US" sz="3200" b="1" dirty="0">
                <a:solidFill>
                  <a:schemeClr val="bg1"/>
                </a:solidFill>
              </a:rPr>
              <a:t>Why should we not seek to augment their joy when they are in a season of blessing?</a:t>
            </a:r>
          </a:p>
        </p:txBody>
      </p:sp>
    </p:spTree>
    <p:extLst>
      <p:ext uri="{BB962C8B-B14F-4D97-AF65-F5344CB8AC3E}">
        <p14:creationId xmlns:p14="http://schemas.microsoft.com/office/powerpoint/2010/main" val="32190489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E666C6-6A27-F303-017F-44A35A9298CB}"/>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87DFAC0C-9AFE-BA03-20E3-DE60B0B2C853}"/>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2B4EB96-FF3E-717D-548A-26CE1EF84F88}"/>
              </a:ext>
            </a:extLst>
          </p:cNvPr>
          <p:cNvSpPr>
            <a:spLocks noGrp="1"/>
          </p:cNvSpPr>
          <p:nvPr>
            <p:ph type="title"/>
          </p:nvPr>
        </p:nvSpPr>
        <p:spPr>
          <a:xfrm>
            <a:off x="3877937" y="500062"/>
            <a:ext cx="7475863" cy="1325563"/>
          </a:xfrm>
        </p:spPr>
        <p:txBody>
          <a:bodyPr>
            <a:normAutofit/>
          </a:bodyPr>
          <a:lstStyle/>
          <a:p>
            <a:pPr algn="ctr"/>
            <a:r>
              <a:rPr lang="en-US" sz="5400" b="1" dirty="0">
                <a:solidFill>
                  <a:schemeClr val="bg1"/>
                </a:solidFill>
              </a:rPr>
              <a:t>The Scope </a:t>
            </a:r>
            <a:r>
              <a:rPr lang="en-US" dirty="0">
                <a:solidFill>
                  <a:schemeClr val="bg1"/>
                </a:solidFill>
              </a:rPr>
              <a:t>(</a:t>
            </a:r>
            <a:r>
              <a:rPr lang="en-US" dirty="0">
                <a:solidFill>
                  <a:srgbClr val="FFC000"/>
                </a:solidFill>
              </a:rPr>
              <a:t>Romans 12:15</a:t>
            </a:r>
            <a:r>
              <a:rPr lang="en-US" dirty="0">
                <a:solidFill>
                  <a:schemeClr val="bg1"/>
                </a:solidFill>
              </a:rPr>
              <a:t>)</a:t>
            </a:r>
            <a:endParaRPr lang="en-US" sz="5400" dirty="0">
              <a:solidFill>
                <a:schemeClr val="bg1"/>
              </a:solidFill>
            </a:endParaRPr>
          </a:p>
        </p:txBody>
      </p:sp>
      <p:sp>
        <p:nvSpPr>
          <p:cNvPr id="3" name="Content Placeholder 2">
            <a:extLst>
              <a:ext uri="{FF2B5EF4-FFF2-40B4-BE49-F238E27FC236}">
                <a16:creationId xmlns:a16="http://schemas.microsoft.com/office/drawing/2014/main" id="{48B03544-CBF5-5B3E-C4C8-523EC061CED8}"/>
              </a:ext>
            </a:extLst>
          </p:cNvPr>
          <p:cNvSpPr>
            <a:spLocks noGrp="1"/>
          </p:cNvSpPr>
          <p:nvPr>
            <p:ph idx="1"/>
          </p:nvPr>
        </p:nvSpPr>
        <p:spPr>
          <a:xfrm>
            <a:off x="838200" y="2016087"/>
            <a:ext cx="10515600" cy="4160876"/>
          </a:xfrm>
        </p:spPr>
        <p:txBody>
          <a:bodyPr>
            <a:noAutofit/>
          </a:bodyPr>
          <a:lstStyle/>
          <a:p>
            <a:pPr marL="0" lvl="0" indent="0">
              <a:buNone/>
            </a:pPr>
            <a:r>
              <a:rPr lang="en-US" sz="3600" b="1" dirty="0">
                <a:solidFill>
                  <a:schemeClr val="bg1"/>
                </a:solidFill>
              </a:rPr>
              <a:t>Weep with Those Who Weep</a:t>
            </a:r>
          </a:p>
          <a:p>
            <a:r>
              <a:rPr lang="en-US" sz="3200" dirty="0">
                <a:solidFill>
                  <a:schemeClr val="bg1"/>
                </a:solidFill>
              </a:rPr>
              <a:t>Shown and encouraged – </a:t>
            </a:r>
            <a:r>
              <a:rPr lang="en-US" sz="3200" dirty="0">
                <a:solidFill>
                  <a:srgbClr val="FFC000"/>
                </a:solidFill>
              </a:rPr>
              <a:t>Hebrews 10:32-34; 13:1, 3</a:t>
            </a:r>
          </a:p>
          <a:p>
            <a:r>
              <a:rPr lang="en-US" sz="3200" dirty="0">
                <a:solidFill>
                  <a:schemeClr val="bg1"/>
                </a:solidFill>
              </a:rPr>
              <a:t>Jesus consistently was moved with compassion – </a:t>
            </a:r>
            <a:r>
              <a:rPr lang="en-US" sz="3200" dirty="0">
                <a:solidFill>
                  <a:srgbClr val="FFC000"/>
                </a:solidFill>
              </a:rPr>
              <a:t>Matthew 9:35-36; 14:14; 15:32; 20:32-34; Mark 1:40-41; Luke 7:12-15; John 11:32-36</a:t>
            </a:r>
          </a:p>
          <a:p>
            <a:r>
              <a:rPr lang="en-US" sz="3200" dirty="0">
                <a:solidFill>
                  <a:schemeClr val="bg1"/>
                </a:solidFill>
              </a:rPr>
              <a:t>We need to have compassion on those who do not know their miserable state, and seek to open their eyes to it – </a:t>
            </a:r>
            <a:r>
              <a:rPr lang="en-US" sz="3200" dirty="0">
                <a:solidFill>
                  <a:srgbClr val="FFC000"/>
                </a:solidFill>
              </a:rPr>
              <a:t>Mark 6:34; Matthew 23:37-39</a:t>
            </a:r>
          </a:p>
        </p:txBody>
      </p:sp>
    </p:spTree>
    <p:extLst>
      <p:ext uri="{BB962C8B-B14F-4D97-AF65-F5344CB8AC3E}">
        <p14:creationId xmlns:p14="http://schemas.microsoft.com/office/powerpoint/2010/main" val="38010082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TotalTime>
  <Words>549</Words>
  <Application>Microsoft Macintosh PowerPoint</Application>
  <PresentationFormat>Widescreen</PresentationFormat>
  <Paragraphs>34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PowerPoint Presentation</vt:lpstr>
      <vt:lpstr>PowerPoint Presentation</vt:lpstr>
      <vt:lpstr>PowerPoint Presentation</vt:lpstr>
      <vt:lpstr>The Basis and Standard</vt:lpstr>
      <vt:lpstr>The Basis and Standard</vt:lpstr>
      <vt:lpstr>The Scope (Romans 12:15)</vt:lpstr>
      <vt:lpstr>The Scope (Romans 12:15)</vt:lpstr>
      <vt:lpstr>The Scope (Romans 12:15)</vt:lpstr>
      <vt:lpstr>The Scope (Romans 12:15)</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Jeremiah Cox</dc:creator>
  <cp:lastModifiedBy>Jeremiah Cox</cp:lastModifiedBy>
  <cp:revision>2</cp:revision>
  <dcterms:created xsi:type="dcterms:W3CDTF">2025-02-15T16:20:52Z</dcterms:created>
  <dcterms:modified xsi:type="dcterms:W3CDTF">2025-02-15T16:53:16Z</dcterms:modified>
</cp:coreProperties>
</file>