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412B-6330-BF4F-A7E2-3647C18EC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DDBE4-597D-805F-1A2C-27DDAA87B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1AC1-83CA-AD11-94FE-4DB0F901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43E0A-1528-BD22-C298-6769FE92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C416-66C7-44E9-234B-1869072D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FCFE-7DC6-294B-A15D-43DF2CEB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303BC-EB90-4DBD-7F96-1CD8D5510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044E-9112-FC19-7727-303A4CF1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AF95-2164-AC53-41F2-439A0A1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4C3F-C974-95FD-881A-ECD95A77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98FD9-A83B-E556-E8FB-D5D1D9CFF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C9616-758B-DD96-C34E-F3C2F7E8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7805-1B75-3465-0F5A-31E43FFA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C9DA-2B86-24F5-25E5-E47ABE02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837B9-C1C9-5832-1855-167A1290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620-CCED-16F9-504F-D4B2350A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4F00-97E6-8340-9944-7EF88B89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2DA5A-10AC-A93F-486F-D0C75121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2256-F88F-5F85-CA0C-90C219F4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5E328-6A03-0336-49A3-DE0B7FEF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A066-3FFF-4793-8A10-416C1D2B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35D1-5E71-5C22-3726-D030F3F63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F8B72-F6EA-190D-5094-BBA100B8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2148B-844A-001F-5489-E238B7BF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A20C-AFC9-7DF3-C9F3-A5B1D13A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841B-61C1-4D15-3FDF-99FBA2F3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B2403-ABB8-29C4-ABC0-D979D5122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6A995-8467-1C70-15BB-9571282D2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36C9-A916-F758-D08B-6F245AC4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1240C-6EC8-815E-A53D-A39B05A8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414B9-8F9C-AEB0-F00E-50C4B0FC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7296-61C9-1EC2-CBE0-ACAEA1ED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34903-0217-08EF-74CE-26F47653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C52CA-E9E1-AFBB-BBC9-18ACCD88D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B9C21-6AEA-DA33-0166-6C51F48D2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02E79-7DEC-849A-4BD4-4AB5D6322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E62B8-A370-152D-088D-464A683E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38D9A-D5FB-6436-5F51-5E2AD8D1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97A1D-6DB6-E95D-55E8-8E5F886A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8820-2535-F552-4990-E0289F3B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D59DF-122E-211F-9029-C7B5C440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27134-76FA-8868-3213-7EB8489A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0BCE4-CF4E-3816-1478-AB41FF09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0EC32-64E5-29E2-09CD-4C6F40D1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986A7-6634-39E4-CC6D-2BBCE146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8B3D-1222-79AF-08CB-5E59E27B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080D-0065-80AF-64AF-ECC48CFD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3D3E-BDCF-D2BC-9AD9-C77B9203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9BD4-513B-4B3D-9041-D194B506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7EE67-51ED-1B0D-948E-32D0D9D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303DB-B59B-C170-6AB5-FF38A88F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85677-76BE-9D09-83D7-E3B4FAB1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FD1E-7E8A-CA5B-849E-90AAACB8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713FCB-23C2-DC8A-A96E-1289C8856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608AD-845C-0CA6-0C65-ED3C96403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05590-9623-B76B-ED3E-937390F8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E642C-9DFA-7233-0DAB-82B33F63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97667-4402-EDE0-BC86-A2638BF7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800DD-8C99-C9A6-50AD-EE79B975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BB912-DA8A-0C21-C7CD-B212B110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72FC-9850-37A8-7C7C-9CC78FFF2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E6A29-F2B0-B94F-8A78-6FE55C7A327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5137F-D539-CA4B-9C70-3E3327EA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FAF94-0FEF-68CA-4302-71F7F8B2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F7253-7261-1246-810A-ECAB676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73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ACC7F-2A27-9EB7-ACB2-6175F9DC8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3157E-C8DD-E269-A2FF-6B183DD5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6E958-196E-B8F6-02BF-C2D4F965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DE4E-FA90-5EA7-59BB-699A3D26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275422"/>
            <a:ext cx="7943162" cy="5343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Think and Act with Your Spirit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Romans 6:4; 7:5-6; 8:6, 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Embrace the Joy of Discipleship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15:9-11; Romans 15:13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Let the Word be Incarnate in You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1:14; Galatians 2:20; 2 Cor. 4:6-7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Rest Your Hope Fully on Jesus’ Coming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Romans 6:4, 22-23; 1 Peter 1:13-16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96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2025-02-21T18:26:54Z</dcterms:created>
  <dcterms:modified xsi:type="dcterms:W3CDTF">2025-02-21T18:38:46Z</dcterms:modified>
</cp:coreProperties>
</file>