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16" d="100"/>
          <a:sy n="116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8DC2-C42A-E45A-4CD7-4D068C2B2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07BCDE-C2F1-D8F8-36E6-09EAA0393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92A61-D2A5-E1D9-2C1A-B8C6896B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EA2F-4BDC-A94C-A4D3-F5D509A2E6AF}" type="datetimeFigureOut">
              <a:rPr lang="en-US" smtClean="0"/>
              <a:t>3/1/25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AE3E1-8C36-5D92-E726-CCAF32462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7D935-D127-2066-CF4D-64766B3AF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E770-68C3-CA4B-9A82-A2A8112DC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4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A8630-538C-CC69-9805-A16194F5A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676CBA-E00C-CD3D-D5EE-51828DF378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039A3-D2E9-901B-F171-4FC52C5AF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EA2F-4BDC-A94C-A4D3-F5D509A2E6AF}" type="datetimeFigureOut">
              <a:rPr lang="en-US" smtClean="0"/>
              <a:t>3/1/25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E2F83-F877-3F3E-CDD6-E6698C2C7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F1859-6B9D-11F0-13BB-582288B74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E770-68C3-CA4B-9A82-A2A8112DC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8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711089-609C-3661-3081-9513B7D477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1EAB2-2F7D-1E77-300D-58FC5C1BC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97CDF-2A49-CF57-0EA5-0276767EF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EA2F-4BDC-A94C-A4D3-F5D509A2E6AF}" type="datetimeFigureOut">
              <a:rPr lang="en-US" smtClean="0"/>
              <a:t>3/1/25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B15A3-B1BA-61ED-CB29-63857791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E4065-F689-559D-719A-14D15114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E770-68C3-CA4B-9A82-A2A8112DC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9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AB3AD-4ACC-D8F0-98B9-ED1FFEDCD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567BA-CDE2-72A1-3933-706B2FBE2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C4481-CBAA-F34A-5258-6FB434F04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EA2F-4BDC-A94C-A4D3-F5D509A2E6AF}" type="datetimeFigureOut">
              <a:rPr lang="en-US" smtClean="0"/>
              <a:t>3/1/25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C5084-D531-7981-9059-0E003C7C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B80E2-D028-4093-1A25-B0950EDD7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E770-68C3-CA4B-9A82-A2A8112DC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56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D874B-7DB3-B659-22F0-8028D44A3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23439-CC78-D899-DEDA-9E21645E2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45E08-1A8B-6932-39FF-E32915122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EA2F-4BDC-A94C-A4D3-F5D509A2E6AF}" type="datetimeFigureOut">
              <a:rPr lang="en-US" smtClean="0"/>
              <a:t>3/1/25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3C950-F1DC-7AED-920D-1F1E9C133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DE93A-A958-13A5-3B54-4276B480F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E770-68C3-CA4B-9A82-A2A8112DC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4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6C5E7-C029-15FD-BE0E-9F838E757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75213-F3AF-7F05-E6B6-897F8F81EB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240FA2-3622-3514-2561-CF79889BA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4AB5B-162B-2949-8287-8F0158741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EA2F-4BDC-A94C-A4D3-F5D509A2E6AF}" type="datetimeFigureOut">
              <a:rPr lang="en-US" smtClean="0"/>
              <a:t>3/1/25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3EE45-6BA2-3230-E514-CB599D669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29EF7A-BEEC-D85F-2D29-4EBCDE8F1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E770-68C3-CA4B-9A82-A2A8112DC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23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8136-9A58-14BC-9894-369FD0A64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4E391-5372-AD56-5FD6-CF4476FDE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7D923C-4EC2-A1A9-86E7-E1227BB66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A5402-D9DA-FB02-49B3-647CE91F3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DA903F-3532-75FD-CDE8-55430E5A37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999017-1BCF-E5F5-B6E9-98B7BBE4C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EA2F-4BDC-A94C-A4D3-F5D509A2E6AF}" type="datetimeFigureOut">
              <a:rPr lang="en-US" smtClean="0"/>
              <a:t>3/1/25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BA6686-D61C-EC5A-5989-40B654A2B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0D8772-DAAC-004E-249B-0BCE96D8E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E770-68C3-CA4B-9A82-A2A8112DC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90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D47E7-843B-8DC3-6EC4-8A7C340B7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30B4A4-B139-E45A-0867-87D0AEC7E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EA2F-4BDC-A94C-A4D3-F5D509A2E6AF}" type="datetimeFigureOut">
              <a:rPr lang="en-US" smtClean="0"/>
              <a:t>3/1/25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5734D3-090E-DEE7-3851-4EFA6132F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FADC2-2D46-7332-4C36-708DC8634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E770-68C3-CA4B-9A82-A2A8112DC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5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D1FA4C-9439-B2D8-62C0-3CA482436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EA2F-4BDC-A94C-A4D3-F5D509A2E6AF}" type="datetimeFigureOut">
              <a:rPr lang="en-US" smtClean="0"/>
              <a:t>3/1/25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3939AF-24B7-6CB4-90A0-3F420CAF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584C2-05A6-EA90-65C1-B8D535CA9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E770-68C3-CA4B-9A82-A2A8112DC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6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8BA6D-F445-CA84-3336-B92C8E78E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31358-8E2E-DD74-D940-E02D01189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42A54E-E8DC-AD6F-9F60-09B928F2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8BA1A-B1CB-8C1D-F615-C4197BAC8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EA2F-4BDC-A94C-A4D3-F5D509A2E6AF}" type="datetimeFigureOut">
              <a:rPr lang="en-US" smtClean="0"/>
              <a:t>3/1/25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A358A4-5BF4-B070-94D0-EF2C03273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39405-DC2F-EC22-E15E-3BA3CB76C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E770-68C3-CA4B-9A82-A2A8112DC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1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389F2-F1C4-1400-3A8E-E2797DB08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DDA2E-F491-B241-AFF1-0C0B2FB695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9BC3E-A199-1702-7B51-FEBB908C6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E75994-22FF-DE4A-D516-3A42F523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EA2F-4BDC-A94C-A4D3-F5D509A2E6AF}" type="datetimeFigureOut">
              <a:rPr lang="en-US" smtClean="0"/>
              <a:t>3/1/25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6C9914-5151-59C7-F9EC-EDA9E4840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85D6F-BE0F-FBFB-95A4-5F9DDB751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E770-68C3-CA4B-9A82-A2A8112DC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14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86D8B1-FB39-67CD-77C4-2B85AF46D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8F490-C0A1-6C03-FEFE-9711FECB9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FCA76-D38C-B2AB-BD04-16676F53B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41EA2F-4BDC-A94C-A4D3-F5D509A2E6AF}" type="datetimeFigureOut">
              <a:rPr lang="en-US" smtClean="0"/>
              <a:t>3/1/25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B973A-BF8A-5D2E-889C-E506791081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D5E03-28DA-44E3-4B34-F8BEBE9B5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85E770-68C3-CA4B-9A82-A2A8112DC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4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4269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0BE1A-DCB2-91FB-5404-CC9979940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816559-A2AC-F9A7-BDED-1A56E1134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25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216B00-AE37-5DA3-35EE-A1F78FD36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68CA1-A573-23D1-36CC-64428FF49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4881" y="588398"/>
            <a:ext cx="7315201" cy="56812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Miracle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John 9:1-12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Misunderstanding (</a:t>
            </a:r>
            <a:r>
              <a:rPr lang="en-US" sz="3200" dirty="0">
                <a:solidFill>
                  <a:srgbClr val="FFC000"/>
                </a:solidFill>
              </a:rPr>
              <a:t>vv. 1-5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Miracle (</a:t>
            </a:r>
            <a:r>
              <a:rPr lang="en-US" sz="3200" dirty="0">
                <a:solidFill>
                  <a:srgbClr val="FFC000"/>
                </a:solidFill>
              </a:rPr>
              <a:t>vv. 6-7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Testimony (</a:t>
            </a:r>
            <a:r>
              <a:rPr lang="en-US" sz="3200" dirty="0">
                <a:solidFill>
                  <a:srgbClr val="FFC000"/>
                </a:solidFill>
              </a:rPr>
              <a:t>vv. 8-12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28423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E70DE-A999-F277-99F7-A29F114F4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6578A7-3387-4AEA-DA5B-B999A99B9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BA236-5F62-E55A-AA75-FD744F215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4881" y="588398"/>
            <a:ext cx="7315201" cy="56812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Miracle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John 9:1-12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Interrogation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John 9:13-34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Division (</a:t>
            </a:r>
            <a:r>
              <a:rPr lang="en-US" sz="3200" dirty="0">
                <a:solidFill>
                  <a:srgbClr val="FFC000"/>
                </a:solidFill>
              </a:rPr>
              <a:t>vv. 13-16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Corroboration (</a:t>
            </a:r>
            <a:r>
              <a:rPr lang="en-US" sz="3200" dirty="0">
                <a:solidFill>
                  <a:srgbClr val="FFC000"/>
                </a:solidFill>
              </a:rPr>
              <a:t>vv. 17-23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Insistence (</a:t>
            </a:r>
            <a:r>
              <a:rPr lang="en-US" sz="3200" dirty="0">
                <a:solidFill>
                  <a:srgbClr val="FFC000"/>
                </a:solidFill>
              </a:rPr>
              <a:t>vv. 24-33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Expulsion (</a:t>
            </a:r>
            <a:r>
              <a:rPr lang="en-US" sz="3200" dirty="0">
                <a:solidFill>
                  <a:srgbClr val="FFC000"/>
                </a:solidFill>
              </a:rPr>
              <a:t>v. 34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38176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AE18A-799A-51BB-FF2F-7B453B949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35B42A-6BBB-BEC9-53B0-1F3A8F5BF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145A0-D52E-5B3B-2706-B65B1D4DA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4881" y="588398"/>
            <a:ext cx="7315201" cy="56812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Miracle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John 9:1-12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Interrogation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John 9:13-34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Light of Grace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John 9:35-41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Pursuit (</a:t>
            </a:r>
            <a:r>
              <a:rPr lang="en-US" sz="3200" dirty="0">
                <a:solidFill>
                  <a:srgbClr val="FFC000"/>
                </a:solidFill>
              </a:rPr>
              <a:t>vv. 35-38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Judgment (</a:t>
            </a:r>
            <a:r>
              <a:rPr lang="en-US" sz="3200" dirty="0">
                <a:solidFill>
                  <a:srgbClr val="FFC000"/>
                </a:solidFill>
              </a:rPr>
              <a:t>vv. 39-41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18969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7B220-EC19-B8DD-CEB3-62B58203A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36161C-2101-2D1B-030B-38F3C5005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348CF-E8FE-824F-A621-2B3A6D278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4881" y="1690688"/>
            <a:ext cx="7315201" cy="457891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Jesus’ Light Overwhelms the Darkness of Adversity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James 5:13-18; 2 Corinthians 12:7-10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The Light of Truth Comes at a Cost Worth Paying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Luke 14:25-30; Matthew 13:44-46; 1 Peter 4:14, 16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The Light of Christ Only Makes the Blind See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John 9:39-41; Isaiah 28:9-15; 1 Corinthians 1:18-25; 3:18-20; Isaiah 55:6-9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89327-E07A-4D9C-32D3-92EFF946A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880" y="365125"/>
            <a:ext cx="7315201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The Power Over Darkness</a:t>
            </a:r>
          </a:p>
        </p:txBody>
      </p:sp>
    </p:spTree>
    <p:extLst>
      <p:ext uri="{BB962C8B-B14F-4D97-AF65-F5344CB8AC3E}">
        <p14:creationId xmlns:p14="http://schemas.microsoft.com/office/powerpoint/2010/main" val="1526579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177B0-F0C7-37B5-A6BD-6E4A04A21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8E139D-4F97-D1CF-B19F-09022EA2A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19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169</Words>
  <Application>Microsoft Macintosh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Power Over Darkness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1</cp:revision>
  <dcterms:created xsi:type="dcterms:W3CDTF">2025-03-01T16:12:57Z</dcterms:created>
  <dcterms:modified xsi:type="dcterms:W3CDTF">2025-03-01T16:26:10Z</dcterms:modified>
</cp:coreProperties>
</file>