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16" d="100"/>
          <a:sy n="116" d="100"/>
        </p:scale>
        <p:origin x="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BC4C-8497-D83A-200B-415880909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557CE-2A81-7291-4E62-C750DE809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A0B15-3A59-B24A-4C55-3D496B1E3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43054-9E52-2423-315B-7F1409EE4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3E95-68BD-39F5-FEC0-4C6150B9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0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A62EE-5063-93C9-7E0B-F09B635EF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38F6A9-D4FD-4509-3C2D-1D577A668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7537E-821F-248A-798D-2CF50E70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E8053-E4C5-7C24-1677-C5E9040C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FCCDB-D7F2-FC1C-07F1-39C5BE956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5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EF3312-F175-FD53-F6C0-670C42A5B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76623-75A2-B4FB-1175-BC6D7A582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38EB1-345C-D0CA-43B7-DAD0F1159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7481-08C9-BD67-E564-ACAE4205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D070D-03C8-C915-BA6F-5BE9B2B6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5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B420-C031-73F1-E934-7788AA70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10F75-886C-2D47-E50C-A90283FEF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DA8EB-DCE0-0343-7969-292FBCE9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C9C14-9281-8896-ACF1-F36F14991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0F57D-E5CC-BD21-3030-BB200F6B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5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D035D-2CD8-B0A1-127C-27DA891D1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24BA4-63E7-C511-F83B-B88AAEAD6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2454F-2B48-6CDF-F129-F07F29BDB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180B8-34DD-F97E-B201-6A18074CA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97470-0AF0-B710-C79F-D657D8644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EC7E-B429-87C6-86DC-9A991DBF0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02FAC-DD5C-76BD-42DC-81DFA65F76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34D11-8F26-8E5D-987E-273353B76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CBDDD-4E10-A866-D4C7-0804ADAB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A268ED-9F3C-CAB5-F5D0-804DDED5D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763D3-8083-EBCF-0A39-9CD6DC550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9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3D232-4321-AF06-9CC2-8F9F328A4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CB33D-C6AA-5FA1-D976-2F8396DB0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FADA0-FD83-9643-D26B-294C5891C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D6A77D-C6B9-827A-E828-96DA590A8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E1CB6C-1DC1-0D2C-0607-8A66C0CC3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6535D9-222A-CFB3-4968-940DEDD4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3CCCC7-C414-D06E-E5B3-5E64F9561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997939-1C4B-403E-C8F3-AEDA7F25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1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30685-9A47-FA8B-5CE2-B96DE6E6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BE5DC5-DE4E-25DC-9E2F-CD770AD2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6262E6-B052-AB97-4B60-A4309616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D4BB5-ADC8-2966-788A-465A0CB81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4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2FC046-39D4-58E6-E344-B21FB7DEB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E90F36-0056-637A-0288-B70C512FE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6D9CF-5871-B751-75B7-0F0D463B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9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8F43-E37A-7CBF-F0A3-63A68EDCD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60D6C-8F6E-B762-5405-DC5FE21DC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EDC73-AAC8-10D1-8F00-0C2EC3028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9293-30E9-71F9-891D-D2EC00B4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75069-817D-46F9-D757-B789E2C6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808DB-121D-B800-13CB-EFB1E7F0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E789F-A10D-6D5A-C11A-958C0733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DFEBE4-0DB6-CDF8-79F7-3D5CBD81A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96E41-3437-9093-EA23-AE57BE6DE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D347BF-56A2-41F3-3414-4036BE25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0FFBF-EF92-2B7E-A2B4-7A7F53B5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9D5B5-70F9-50D1-EDD9-AE08CD7A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3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8DE93-9770-2BDC-E285-41AC9E2C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7DDFE-7CB1-1CD6-92DD-E4A100134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BBDB0-C2F7-B41F-AA15-E503F870B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F763F1-68E5-D14D-9ABD-02E89E7C85A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3558B-E013-37FB-D3B1-4688E9C0E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2F783-12FE-FC55-6C72-02E970CC8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AB0E99-2606-AF4F-BA2A-DFDE24485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8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716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B0D39-191D-C266-5322-41180129E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F2BB51-95D8-59B2-DF52-CE2BCFAB3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087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9F3C4D-1AEB-849D-6EAD-1D722DFCC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3B85-6AEA-A0D1-B466-148AB4A06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654"/>
            <a:ext cx="10515600" cy="56746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Welcome Criticism </a:t>
            </a:r>
            <a:r>
              <a:rPr lang="en-US" sz="3200" dirty="0"/>
              <a:t>(</a:t>
            </a:r>
            <a:r>
              <a:rPr lang="en-US" sz="3200" i="1" dirty="0"/>
              <a:t>Proverbs 12:1; 2 Timothy 2:15; 3:16-17; Galatians 6:1-2, 6-8; Proverbs 15:31-33</a:t>
            </a:r>
            <a:r>
              <a:rPr lang="en-US" sz="3200" dirty="0"/>
              <a:t>)</a:t>
            </a:r>
          </a:p>
          <a:p>
            <a:pPr marL="0" indent="0" algn="ctr">
              <a:buNone/>
            </a:pPr>
            <a:endParaRPr lang="en-US" sz="1050" b="1" dirty="0"/>
          </a:p>
          <a:p>
            <a:pPr marL="0" indent="0" algn="ctr">
              <a:buNone/>
            </a:pPr>
            <a:r>
              <a:rPr lang="en-US" sz="3600" b="1" dirty="0"/>
              <a:t>Associate with the Mature </a:t>
            </a:r>
            <a:r>
              <a:rPr lang="en-US" sz="3200" dirty="0"/>
              <a:t>(</a:t>
            </a:r>
            <a:r>
              <a:rPr lang="en-US" sz="3200" i="1" dirty="0"/>
              <a:t>Proverbs 27:17; 1 Corinthians 11:1; Philippians 3:15-16; Proverbs 16:31; Job 12:12; Hebrews 10:24-25; 1 Kings 12:4-11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40712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1ACE6-CDEA-85F4-6D17-6D640ED7F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883B5B8-5CDF-DBB1-A159-213A10A38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53830-7ECF-E7FB-919C-4AC906EF5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298"/>
            <a:ext cx="10515600" cy="56746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Be Comfortable with Being Uncomfortable </a:t>
            </a:r>
            <a:r>
              <a:rPr lang="en-US" sz="3200" dirty="0"/>
              <a:t>(</a:t>
            </a:r>
            <a:r>
              <a:rPr lang="en-US" sz="3200" i="1" dirty="0"/>
              <a:t>Joshua 1:1-2, 6-9; Matthew 14:27-33; Romans 12:6-8</a:t>
            </a:r>
            <a:r>
              <a:rPr lang="en-US" sz="3200" dirty="0"/>
              <a:t>)</a:t>
            </a:r>
          </a:p>
          <a:p>
            <a:pPr marL="0" indent="0" algn="ctr">
              <a:buNone/>
            </a:pPr>
            <a:endParaRPr lang="en-US" sz="1050" dirty="0"/>
          </a:p>
          <a:p>
            <a:pPr marL="0" indent="0" algn="ctr">
              <a:buNone/>
            </a:pPr>
            <a:r>
              <a:rPr lang="en-US" sz="3600" b="1" dirty="0"/>
              <a:t>Constant Comparison to Christ </a:t>
            </a:r>
            <a:r>
              <a:rPr lang="en-US" sz="3200" dirty="0"/>
              <a:t>(</a:t>
            </a:r>
            <a:r>
              <a:rPr lang="en-US" sz="3200" i="1" dirty="0"/>
              <a:t>Ephesians 4:11-15; Matthew 11:29; John 13:12-17; Philippians 2:5; 1 Peter 2:21-25; 4:1-2; 2 Corinthians 3:18; 4:6, 16; 5:5; Galatians 2:20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37965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2476C-6A9D-C87C-773C-49D21AC6F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A2E7A8B-55F4-BD5E-9773-C822D6140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620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101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Jeremiah Cox</dc:creator>
  <cp:lastModifiedBy>Jeremiah Cox</cp:lastModifiedBy>
  <cp:revision>1</cp:revision>
  <dcterms:created xsi:type="dcterms:W3CDTF">2025-03-14T19:06:05Z</dcterms:created>
  <dcterms:modified xsi:type="dcterms:W3CDTF">2025-03-14T19:44:15Z</dcterms:modified>
</cp:coreProperties>
</file>