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/>
    <p:restoredTop sz="94658"/>
  </p:normalViewPr>
  <p:slideViewPr>
    <p:cSldViewPr snapToGrid="0">
      <p:cViewPr varScale="1">
        <p:scale>
          <a:sx n="129" d="100"/>
          <a:sy n="129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1E94-29D5-6174-F84A-B2493A26B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59030-273E-053F-8BA0-8621AD393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1F97-D05D-2290-77A7-CD7DAE47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6A41-A770-D841-9EEE-7201C1FFE039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95459-7238-9ABB-D792-92A6351B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04384-547D-DE01-1FE2-1E4468DF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3B35-50C3-DB49-BE8D-5DCAA785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4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5467-63CA-A0ED-0CB7-650F4557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54E53-58CB-A8A5-9CD1-45C8A33F4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29DB-DFFA-8E94-AC1B-A6BF78DF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6A41-A770-D841-9EEE-7201C1FFE039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C6BF4-1199-1399-A17B-0ECB4E19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B9194-E6AA-456E-7D14-9B07E470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3B35-50C3-DB49-BE8D-5DCAA785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8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8A3A3-4038-9E57-1AFC-43064F845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5BE6C-B18F-B48C-EF42-9ECC7215C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3D40E-14D1-0373-EDC2-C13B8670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6A41-A770-D841-9EEE-7201C1FFE039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7C6F6-FF45-7562-EDD1-E4B32323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81FA7-D6DC-B43A-467D-D91B7F5D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3B35-50C3-DB49-BE8D-5DCAA785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7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4E80-B930-7CE6-E6C0-45A05737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0F14-2360-677F-F70A-5BFCBD150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5027F-8382-51DE-CC93-156F21AF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6A41-A770-D841-9EEE-7201C1FFE039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9383E-FF60-00CC-2CA7-5DEDC89E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C1935-1DD9-83CF-EF12-CDE432ED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3B35-50C3-DB49-BE8D-5DCAA785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5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917E-9843-3F83-3FC0-7FAB2486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B4D04-974C-0C9E-2CFB-5EFD50AC4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59F00-6E7B-318D-EBF5-6245B562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6A41-A770-D841-9EEE-7201C1FFE039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4B4E9-BD0B-DD58-BC1E-8469F55D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4B812-5EE9-C6A7-8145-CCF90F7A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3B35-50C3-DB49-BE8D-5DCAA785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5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1D01-6610-E730-9328-DCA88A98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FF8E0-0DE5-EB1D-9CA2-84D76172D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02436-18BA-B3ED-CF17-8519093AA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A71E9-951B-645B-974D-D0DD37776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6A41-A770-D841-9EEE-7201C1FFE039}" type="datetimeFigureOut">
              <a:rPr lang="en-US" smtClean="0"/>
              <a:t>3/22/25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CE126-4059-D9E3-6BB2-79864510D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47C64-BE2F-6406-BBF0-25ECE12E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3B35-50C3-DB49-BE8D-5DCAA785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3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425D-3635-88B3-1D76-D9AC1349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FC643-AF1E-D687-D3FC-992EB945A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C6764-2B3A-0C6D-AB75-415BC629D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6314D-ED97-50E7-504F-EB69444D1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CFCBE3-7883-8441-D4AB-1242D5603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C8DF35-12AB-A2E0-BA4F-66DF3CDA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6A41-A770-D841-9EEE-7201C1FFE039}" type="datetimeFigureOut">
              <a:rPr lang="en-US" smtClean="0"/>
              <a:t>3/22/25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771AA-A935-512A-6D92-6E13CC50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F0A17-35F7-00AD-71EA-1EB56979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3B35-50C3-DB49-BE8D-5DCAA785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E895-FB48-D0B3-0BC3-5973B0BD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4F83A-E08F-9097-B165-BAEF5239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6A41-A770-D841-9EEE-7201C1FFE039}" type="datetimeFigureOut">
              <a:rPr lang="en-US" smtClean="0"/>
              <a:t>3/22/25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8F966-BBB9-14E4-164B-304E6524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567ED-9A73-5FDF-32E3-C7DE14CA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3B35-50C3-DB49-BE8D-5DCAA785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2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BFF92-35ED-6A6B-E9A6-31D1F5DE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6A41-A770-D841-9EEE-7201C1FFE039}" type="datetimeFigureOut">
              <a:rPr lang="en-US" smtClean="0"/>
              <a:t>3/22/25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8160C-0875-5953-A69F-5DC6E370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FF98A-B25B-B832-CA9B-68B48FE1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3B35-50C3-DB49-BE8D-5DCAA785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2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E279-55F3-FB6B-E972-DEB8F913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BDE6-3942-9879-42A2-69B48A0A6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37636-68AF-708D-A82D-22EB596DB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CCFDD-E5BD-6D3D-B0AD-152689BD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6A41-A770-D841-9EEE-7201C1FFE039}" type="datetimeFigureOut">
              <a:rPr lang="en-US" smtClean="0"/>
              <a:t>3/22/25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91ED0-6CA8-8F63-DD1C-BA3BDFAB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4FD2C-71BD-5F82-E284-F93D76E0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3B35-50C3-DB49-BE8D-5DCAA785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4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0F8BE-9008-5A46-C1D1-27F10A13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EBAAC4-A647-5A17-1DAF-CB2791C02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3301C-CB26-BE9C-6CAB-C0D187C7A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077F2-703C-1DEE-484C-804F2725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6A41-A770-D841-9EEE-7201C1FFE039}" type="datetimeFigureOut">
              <a:rPr lang="en-US" smtClean="0"/>
              <a:t>3/22/25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92210-6620-F596-63F4-A59E71FE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F4B9C-BCE7-348D-B793-67F5FF0A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3B35-50C3-DB49-BE8D-5DCAA785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81DE05-299A-AE62-34AE-21514406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4E3C1-C89C-2191-4529-F93C57A8E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DCC1B-2E4A-AB83-AC7E-85BF156F7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E96A41-A770-D841-9EEE-7201C1FFE039}" type="datetimeFigureOut">
              <a:rPr lang="en-US" smtClean="0"/>
              <a:t>3/22/25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D222A-03C5-C2F8-E9F7-D82080B6F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8F6A5-1283-D74F-4076-E73CD4E30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E73B35-50C3-DB49-BE8D-5DCAA785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8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8589F-39CC-55A9-E166-BC0C5B31D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46D6E0-DDDB-5475-4F7D-7D9688B60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626A54-EB39-A9C9-160F-3AA2A5F51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78DEE6-2417-3365-042E-3D0DEC38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6740047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Faith – Our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9AA4-2560-E5E8-FF24-03C53582A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003"/>
            <a:ext cx="6740047" cy="4009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Elect Pilgrims are Those Who Walk by Faith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1-3; 2:6-10</a:t>
            </a:r>
            <a:r>
              <a:rPr lang="en-US" sz="3200" dirty="0">
                <a:solidFill>
                  <a:schemeClr val="bg1"/>
                </a:solidFill>
              </a:rPr>
              <a:t>) (</a:t>
            </a:r>
            <a:r>
              <a:rPr lang="en-US" sz="3200" dirty="0">
                <a:solidFill>
                  <a:srgbClr val="FFC000"/>
                </a:solidFill>
              </a:rPr>
              <a:t>cf. 2 Thessalonians 2:13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Pathway of Faith is One of Testing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rgbClr val="FFC000"/>
                </a:solidFill>
              </a:rPr>
              <a:t>vv. 5-9; 2:21-23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720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F59D5-E425-49BE-C8E9-9A78BB3FA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DC636F-273F-4D37-D6BE-F966D824A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7C7CA-636D-04A1-79E6-26147B0B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6740047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Hope – Our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7C6B6-A251-6936-EBFE-D4CA313C6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6740047" cy="4431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Promised Eternal Life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cf. Titus 1:1-2; Hebrews 6:16-18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Hope of the Elect Pilgrims is Living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3</a:t>
            </a:r>
            <a:r>
              <a:rPr lang="en-US" sz="3200" dirty="0">
                <a:solidFill>
                  <a:schemeClr val="bg1"/>
                </a:solidFill>
              </a:rPr>
              <a:t>) (</a:t>
            </a:r>
            <a:r>
              <a:rPr lang="en-US" sz="3200" dirty="0">
                <a:solidFill>
                  <a:srgbClr val="FFC000"/>
                </a:solidFill>
              </a:rPr>
              <a:t>cf. 1 Cor. 15:12-20; 1 Thess. 1:9-10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Hope is of Incorruption in Heaven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3-5, 23-25</a:t>
            </a:r>
            <a:r>
              <a:rPr lang="en-US" sz="3200" dirty="0">
                <a:solidFill>
                  <a:schemeClr val="bg1"/>
                </a:solidFill>
              </a:rPr>
              <a:t>) (</a:t>
            </a:r>
            <a:r>
              <a:rPr lang="en-US" sz="3200" dirty="0">
                <a:solidFill>
                  <a:srgbClr val="FFC000"/>
                </a:solidFill>
              </a:rPr>
              <a:t>cf. Romans 8:21, 23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Hope is Sobering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vv. 13-17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223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1B4FA-83DA-E07A-238A-E81E4D6EB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7A603F-1AC1-5DB5-1D57-AE0823A98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BB073F-33DC-72EC-F95A-00B0A658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6740047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Love – Our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285E9-61A5-85EB-167E-75852F10C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003"/>
            <a:ext cx="6740047" cy="4009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Love for Christ is the Pilgrim’s Purpose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v. 8</a:t>
            </a:r>
            <a:r>
              <a:rPr lang="en-US" sz="3200" dirty="0">
                <a:solidFill>
                  <a:schemeClr val="bg1"/>
                </a:solidFill>
              </a:rPr>
              <a:t>) (</a:t>
            </a:r>
            <a:r>
              <a:rPr lang="en-US" sz="3200" dirty="0">
                <a:solidFill>
                  <a:srgbClr val="FFC000"/>
                </a:solidFill>
              </a:rPr>
              <a:t>cf. 1 Thessalonians 1:3; 2 Timothy 1:6-8; Matthew 22:36-37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Love for Brethren is the Pilgrim’s Purpose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C000"/>
                </a:solidFill>
              </a:rPr>
              <a:t>1:23-2:5</a:t>
            </a:r>
            <a:r>
              <a:rPr lang="en-US" sz="3200" dirty="0">
                <a:solidFill>
                  <a:schemeClr val="bg1"/>
                </a:solidFill>
              </a:rPr>
              <a:t>) (</a:t>
            </a:r>
            <a:r>
              <a:rPr lang="en-US" sz="3200" dirty="0">
                <a:solidFill>
                  <a:srgbClr val="FFC000"/>
                </a:solidFill>
              </a:rPr>
              <a:t>cf. Matthew 22:39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09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A73F6-2D27-3D03-F4FF-798B8A3A9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D330D-1F6A-065B-8CE4-2F228B181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4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163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Faith – Our Pathway</vt:lpstr>
      <vt:lpstr>Hope – Our Promise</vt:lpstr>
      <vt:lpstr>Love – Our Purpose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2025-03-22T14:25:27Z</dcterms:created>
  <dcterms:modified xsi:type="dcterms:W3CDTF">2025-03-22T14:39:22Z</dcterms:modified>
</cp:coreProperties>
</file>