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>
      <p:cViewPr varScale="1">
        <p:scale>
          <a:sx n="102" d="100"/>
          <a:sy n="102" d="100"/>
        </p:scale>
        <p:origin x="19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4D563-BCE5-ABA8-A881-BB1256CAB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5F4FE-D423-4178-5CEC-C6147BE131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170B2-D810-0F29-5843-73F2BB36F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F7B7A-42B1-A8CF-682F-6B566E18D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0654D-5A66-A3B8-79DE-A5AFB31A0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65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AC25E-03E0-A1D3-B35B-AD9995542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C93307-EB1B-0D1B-8E15-548A7956CA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20634-28C4-272C-1A4B-2500AAF8F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58D9A4-A02E-B233-E36A-44A2F5728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31B38-8C61-161C-4686-1FF9CE231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90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6F2F55-FCB1-DB6A-6D85-324112F25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1AB93C-90C5-297D-18DB-DB559B79E6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E15C10-58F1-B8DE-5B5E-59F8AA993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0DE60-6737-59EB-6A18-AE456F32C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1E723-43AA-415A-95ED-733E5EFAF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3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266AD-67A2-B189-296F-9F283D98F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27E32-7982-DA7F-D4E4-F9C9EF3C5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31271-EBBE-A722-BF72-6FD20F403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7B2AC-A3B3-54E8-A29A-C6F43D46D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B8730-8351-C6BB-B601-7301C2476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123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D1F24-9B18-527E-2D5F-6BA2787E3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72F27B-4948-7B42-E183-B3A45C56C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21E2B-C4F7-33D3-9E4D-0415ECB03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A5C4B-D491-F8E4-2F74-BCD98B5DB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1759F-BD00-8304-F6E6-94477B2FF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4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21A39-FDF5-BEAF-F957-DA1C4133E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C05B3-3CA3-5E15-8EFA-789D421D1D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2A177F-79F1-2FC6-B302-4B9BEBD66A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A96E72-020E-9BE6-AD0B-BEE395B39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7F31C3-422B-CF75-43A8-D2670CB1F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E7808-ED45-7D61-D7E0-187413EFE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78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C0859-97B5-0145-0672-866898C8D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FA103-6817-BB9B-E374-CDF28CB10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70A60F-B287-CC4B-02B6-666C50078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7FE01B-410B-4006-94A3-2C6B880D1D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C81A4E-21B7-D349-8E90-C4FBB63A7F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683410-CA3D-1474-3D72-CD3E28130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E179FF-52C1-44DF-2CBB-2E8355504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8578DB1-FC94-91DF-75BC-0A013757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D2412-C362-B050-70C8-5F813E88B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DE2693-E65C-174B-A0FB-0900961C4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2A70C-875B-6EAF-C302-59D3AE50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55F660-254B-73C4-1F6F-94E6072F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57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639EAD-9E6A-A801-B53B-5B214C147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FBCF11-2DFD-5ABE-83FB-30B7EC09D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80A6D-B040-A1BC-4853-88579BFC3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7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2CB3B-9F15-FDB8-595F-A4F68973E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3C413-7CDA-895F-E79F-45ADF16E4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74D98A-CD26-AB90-66A1-96BA800AB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FB484-E218-8B8E-5C57-FB221BAD0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F4DA33-1AAB-31F3-5900-A3B18D998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D445EE-999B-1439-C45A-49CD16C77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0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E7C5C-9D58-06F7-7906-035B76E9E0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A3ACE1-6FDE-9052-08A3-21D848AB8C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34FA7B-C46E-89C6-4B27-82CAC68C0D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CF7D5-7699-414C-DE49-3E783B4CE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8B7D8C-3F0E-9BBC-4A48-FBB7A2A1A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AC83B-700F-953A-27AF-A435CC58A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44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697BFE-6EB0-0B1C-376B-B350F5990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E4F6DD-3F25-C6C1-CD72-90A36DE24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2EA8D-05A3-E8AB-04F4-E51FECD982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5DAE0A-1073-2F45-9FA2-398DF2F1662E}" type="datetimeFigureOut">
              <a:rPr lang="en-US" smtClean="0"/>
              <a:t>3/7/25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D7512-857A-E2BB-9A6D-390D097B1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84ADD-4516-29C6-46ED-1B1F7088E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795253-F82B-B349-8040-786131C198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7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994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82D314-6A45-724C-B25B-E1CA7ABFF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713E54D-4CA8-CA7F-2B77-604960003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3624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16F71A0-512A-CF0A-159F-94A28B909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B1421-E00B-8A96-ED41-E8293C58D1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05830"/>
            <a:ext cx="5181600" cy="3519813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The Death and Divine Purpose</a:t>
            </a:r>
          </a:p>
          <a:p>
            <a:pPr marL="0" indent="173038">
              <a:buNone/>
            </a:pPr>
            <a:r>
              <a:rPr lang="en-US" sz="4000" dirty="0">
                <a:solidFill>
                  <a:schemeClr val="bg1"/>
                </a:solidFill>
              </a:rPr>
              <a:t>(</a:t>
            </a:r>
            <a:r>
              <a:rPr lang="en-US" sz="4000" dirty="0">
                <a:solidFill>
                  <a:srgbClr val="FFC000"/>
                </a:solidFill>
              </a:rPr>
              <a:t>vv. 1-16</a:t>
            </a:r>
            <a:r>
              <a:rPr lang="en-US" sz="4000" dirty="0">
                <a:solidFill>
                  <a:schemeClr val="bg1"/>
                </a:solidFill>
              </a:rPr>
              <a:t>)</a:t>
            </a:r>
          </a:p>
          <a:p>
            <a:r>
              <a:rPr lang="en-US" sz="4000" b="1" dirty="0">
                <a:solidFill>
                  <a:schemeClr val="bg1"/>
                </a:solidFill>
              </a:rPr>
              <a:t>The Promise and Claim </a:t>
            </a:r>
            <a:r>
              <a:rPr lang="en-US" sz="4000" dirty="0">
                <a:solidFill>
                  <a:schemeClr val="bg1"/>
                </a:solidFill>
              </a:rPr>
              <a:t>(</a:t>
            </a:r>
            <a:r>
              <a:rPr lang="en-US" sz="4000" dirty="0">
                <a:solidFill>
                  <a:srgbClr val="FFC000"/>
                </a:solidFill>
              </a:rPr>
              <a:t>vv. 17-27</a:t>
            </a:r>
            <a:r>
              <a:rPr lang="en-US" sz="40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7ACD1-1F7B-1B56-E927-A01C958950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05830"/>
            <a:ext cx="4487449" cy="3519812"/>
          </a:xfrm>
        </p:spPr>
        <p:txBody>
          <a:bodyPr>
            <a:normAutofit lnSpcReduction="10000"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The Compassion </a:t>
            </a:r>
            <a:r>
              <a:rPr lang="en-US" sz="4000" dirty="0">
                <a:solidFill>
                  <a:schemeClr val="bg1"/>
                </a:solidFill>
              </a:rPr>
              <a:t>(</a:t>
            </a:r>
            <a:r>
              <a:rPr lang="en-US" sz="4000" dirty="0">
                <a:solidFill>
                  <a:srgbClr val="FFC000"/>
                </a:solidFill>
              </a:rPr>
              <a:t>vv. 28-37</a:t>
            </a:r>
            <a:r>
              <a:rPr lang="en-US" sz="4000" dirty="0">
                <a:solidFill>
                  <a:schemeClr val="bg1"/>
                </a:solidFill>
              </a:rPr>
              <a:t>)</a:t>
            </a:r>
          </a:p>
          <a:p>
            <a:r>
              <a:rPr lang="en-US" sz="4000" b="1" dirty="0">
                <a:solidFill>
                  <a:schemeClr val="bg1"/>
                </a:solidFill>
              </a:rPr>
              <a:t>The Resurrection </a:t>
            </a:r>
            <a:r>
              <a:rPr lang="en-US" sz="4000" dirty="0">
                <a:solidFill>
                  <a:schemeClr val="bg1"/>
                </a:solidFill>
              </a:rPr>
              <a:t>(</a:t>
            </a:r>
            <a:r>
              <a:rPr lang="en-US" sz="4000" dirty="0">
                <a:solidFill>
                  <a:srgbClr val="FFC000"/>
                </a:solidFill>
              </a:rPr>
              <a:t>vv. 38-44</a:t>
            </a:r>
            <a:r>
              <a:rPr lang="en-US" sz="4000" dirty="0">
                <a:solidFill>
                  <a:schemeClr val="bg1"/>
                </a:solidFill>
              </a:rPr>
              <a:t>)</a:t>
            </a:r>
          </a:p>
          <a:p>
            <a:r>
              <a:rPr lang="en-US" sz="4000" b="1" dirty="0">
                <a:solidFill>
                  <a:schemeClr val="bg1"/>
                </a:solidFill>
              </a:rPr>
              <a:t>The Prophecy</a:t>
            </a:r>
          </a:p>
          <a:p>
            <a:pPr marL="0" indent="236538">
              <a:buNone/>
            </a:pPr>
            <a:r>
              <a:rPr lang="en-US" sz="4000" dirty="0">
                <a:solidFill>
                  <a:schemeClr val="bg1"/>
                </a:solidFill>
              </a:rPr>
              <a:t>(</a:t>
            </a:r>
            <a:r>
              <a:rPr lang="en-US" sz="4000" dirty="0">
                <a:solidFill>
                  <a:srgbClr val="FFC000"/>
                </a:solidFill>
              </a:rPr>
              <a:t>vv. 45-57</a:t>
            </a:r>
            <a:r>
              <a:rPr lang="en-US" sz="40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52177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EA419C2-E010-BA48-493F-901861EDDA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114D8-0BDD-1DC4-4D96-54912A13B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68043"/>
            <a:ext cx="10515600" cy="394569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Death Can Be Used by God for His Glory </a:t>
            </a:r>
            <a:r>
              <a:rPr lang="en-US" sz="3600" dirty="0">
                <a:solidFill>
                  <a:schemeClr val="bg1"/>
                </a:solidFill>
              </a:rPr>
              <a:t>(</a:t>
            </a:r>
            <a:r>
              <a:rPr lang="en-US" sz="3600" dirty="0">
                <a:solidFill>
                  <a:srgbClr val="FFC000"/>
                </a:solidFill>
              </a:rPr>
              <a:t>John 11:4, 14-15, 40; </a:t>
            </a:r>
            <a:r>
              <a:rPr lang="en-US" sz="3600" dirty="0" err="1">
                <a:solidFill>
                  <a:srgbClr val="FFC000"/>
                </a:solidFill>
              </a:rPr>
              <a:t>Ecc</a:t>
            </a:r>
            <a:r>
              <a:rPr lang="en-US" sz="3600" dirty="0">
                <a:solidFill>
                  <a:srgbClr val="FFC000"/>
                </a:solidFill>
              </a:rPr>
              <a:t>. 7:2, 11:9-12:1, 6-7, 13-14; 2 Timothy 1:6-8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The Tears of Jesus are Precious Ointment for Aching Hearts</a:t>
            </a:r>
            <a:r>
              <a:rPr lang="en-US" sz="3600" dirty="0">
                <a:solidFill>
                  <a:schemeClr val="bg1"/>
                </a:solidFill>
              </a:rPr>
              <a:t> (</a:t>
            </a:r>
            <a:r>
              <a:rPr lang="en-US" sz="3600" dirty="0">
                <a:solidFill>
                  <a:srgbClr val="FFC000"/>
                </a:solidFill>
              </a:rPr>
              <a:t>Hebrews 2:14-18; 1 Thess. 4:13-14; John 11:35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chemeClr val="bg1"/>
                </a:solidFill>
              </a:rPr>
              <a:t>Jesus’ Power Over Death is Comprehensive</a:t>
            </a:r>
            <a:r>
              <a:rPr lang="en-US" sz="3600" dirty="0">
                <a:solidFill>
                  <a:schemeClr val="bg1"/>
                </a:solidFill>
              </a:rPr>
              <a:t> (</a:t>
            </a:r>
            <a:r>
              <a:rPr lang="en-US" sz="3600" dirty="0">
                <a:solidFill>
                  <a:srgbClr val="FFC000"/>
                </a:solidFill>
              </a:rPr>
              <a:t>John 11:25-26; 6:27, 35, 39-40, 49-51; 1 John 2:17, 28-29; 3:1-3; Philippians 1:21, 23; 3:11, 20-21</a:t>
            </a:r>
            <a:r>
              <a:rPr lang="en-US" sz="3600" dirty="0">
                <a:solidFill>
                  <a:schemeClr val="bg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48805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323DD-261B-EC3A-EC1A-C863C1235D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443024-3529-1AC7-6F91-42C20CA2FD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98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129</Words>
  <Application>Microsoft Macintosh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Jeremiah Cox</dc:creator>
  <cp:lastModifiedBy>Jeremiah Cox</cp:lastModifiedBy>
  <cp:revision>2</cp:revision>
  <dcterms:created xsi:type="dcterms:W3CDTF">2025-03-07T23:55:17Z</dcterms:created>
  <dcterms:modified xsi:type="dcterms:W3CDTF">2025-03-08T00:11:42Z</dcterms:modified>
</cp:coreProperties>
</file>