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90"/>
  </p:normalViewPr>
  <p:slideViewPr>
    <p:cSldViewPr snapToGrid="0">
      <p:cViewPr varScale="1">
        <p:scale>
          <a:sx n="135" d="100"/>
          <a:sy n="135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D781C-CC94-F044-811D-6E626C98B211}" type="datetimeFigureOut">
              <a:rPr lang="en-US" smtClean="0"/>
              <a:t>3/22/25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552D6-94F8-624D-BACE-431A6E9B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552D6-94F8-624D-BACE-431A6E9BB0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22EE9-4B90-A200-5A13-87F34A3A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F637B-3B6F-3F16-199A-4CA184B74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8D8C9-855C-1544-675B-E300373D9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5B2D4-C24A-B602-562B-C7A98E5DD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552D6-94F8-624D-BACE-431A6E9BB0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2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3B0E2-2E49-9DE3-FC03-9748ECFCC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D962B-C94A-567C-E766-B57248643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0FA9F-7418-7213-147E-4DD6DFD75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B39CB-509F-AEF8-602C-5450697F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552D6-94F8-624D-BACE-431A6E9BB0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23236-7E02-9688-17B2-480F53408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35FFB-320C-6D3A-CD4C-47CF0A8BD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8ADF21-0358-E255-D714-267A8AAA9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38F98-3DC2-6643-39DB-378672565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552D6-94F8-624D-BACE-431A6E9BB0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59C9-2F7C-980A-DA63-3C2326FE0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0739E-BC27-1C2F-8720-DB234086F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615A5-39D3-C937-B772-845A9D3F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159CE-C4A5-2188-E753-5A55B651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35A0-705C-F8C0-651E-13558919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DFD0-1559-7589-79F9-1FCD5A67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89D4A-5CC3-EC68-CE8B-946539063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09F25-F87B-724C-ACBF-E6E67EB1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815E-586D-E2F3-CDA3-3029C269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F9778-7169-5C3A-BDC9-0C0D4F93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FF2EB-A594-4DB6-E641-987E2F389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70299-9785-B68F-9E16-48484A7A1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C1D1-B083-7439-29FC-5990F4D9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0AB6E-CA32-1908-1369-331A5048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80C7E-316D-139B-7EB6-5258123B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4300-F47D-ABC5-9D2E-BC290373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7353F-DCA8-9673-F610-47372A981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9970-1DE2-4769-8A80-207C95C0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49E6-8D1F-1F0C-F42C-7CBA72BF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4830-A225-E0E6-636C-C0D20B88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8D6A-2615-2315-F93E-55AE8356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DCCCA-A6C6-03B9-19E6-1CCFBF436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EDE50-A3DC-E582-844F-240B60EA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9C35A-DB77-A58F-86ED-43326C51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288A-6A17-661B-C034-E3E4EE80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4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5DB0-D144-C57C-3DE4-0BF472F6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4D782-160B-5DE1-4E4E-1B95CF4D9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93FD6-D4CD-0AEB-8590-85CE7391B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EDAC6-E7FE-6E12-A1D4-47C0A122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11054-981C-C565-AD82-89F11DA7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AEC4-2AC5-AB3F-7EFA-B1501415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7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785B-677E-8B1C-294B-7BF31D41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20FCA-7D30-ECBE-F28D-6A08C1557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B6507-D647-ADB0-CBA1-ED3A1430F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19A16-F23A-C04F-1007-80BB66860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16883-4055-B619-926F-CD64F3FE9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F7F39-D51E-69B8-794F-7007D37D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71268-6601-7A40-47A7-57D1916E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FE3A2-D910-AFF4-A8E7-1467424E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9A59-6693-B7C5-8E16-21E594B1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AAC79-4E8F-20FB-6A1B-0621FBF4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83BC9-F2AB-D83F-1182-E02C311F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C7308-7618-8D89-DB17-33EE82A9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A3519-8DE0-EA2C-E97E-FDC66703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DA42A-5359-9794-99BD-8A31693D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553DD-3DAC-9D13-DB4D-7AA148D1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3BED-F459-18D3-BB6F-8ACECE8E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7266-F250-BD3D-D108-275F295F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BFC52-93D4-55FD-90D6-282D35A6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BC511-64AE-6BA4-EF0C-7AB99B51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E19E6-1E2D-8507-3B9C-2FB0F393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9C548-55CF-6875-F16E-5635522B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5FF7-70BA-C4F6-F375-6990F77F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0E782-51CE-A355-6BBE-E1AF50AD8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84033-6359-01F7-2CA6-1E80AC10E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01765-E299-242F-6AA1-0856E8C5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F886-5ED1-A4E2-EB31-4CBDE499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D9436-9694-8622-7EC5-DD28FA29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7C485-7C08-0727-879C-53376827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73CCC-0E47-BA34-AD4B-8E174B01B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5E057-F40D-A6BB-03BF-D33E2655A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8F466-131F-A947-8C60-7D93D4B5B595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B757D-4F5B-B681-6D9C-2B69998BF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61A3-B0DA-87DF-E3D8-AD0189EBE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A74F4-9396-6248-AC2A-DF58D2D8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25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84860-3561-7620-CA7D-A23126823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578D1-20A2-EDF7-9FF3-5959B8A94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898D27-8116-3C0E-954D-9C8BE233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E74BC-F3E7-443E-A219-C386DC8C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54" y="365125"/>
            <a:ext cx="7703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Standards and Their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ED934-AAC9-A9C2-9BFD-3B6A68F9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292" y="1825624"/>
            <a:ext cx="8074070" cy="456264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Test – </a:t>
            </a:r>
            <a:r>
              <a:rPr lang="en-US" sz="3200" i="1" dirty="0" err="1">
                <a:solidFill>
                  <a:schemeClr val="bg1"/>
                </a:solidFill>
              </a:rPr>
              <a:t>dokimazo</a:t>
            </a:r>
            <a:r>
              <a:rPr lang="en-US" sz="3200" dirty="0">
                <a:solidFill>
                  <a:schemeClr val="bg1"/>
                </a:solidFill>
              </a:rPr>
              <a:t>̄ – “(1) to test, examine, prove, </a:t>
            </a:r>
            <a:r>
              <a:rPr lang="en-US" sz="3200" dirty="0" err="1">
                <a:solidFill>
                  <a:schemeClr val="bg1"/>
                </a:solidFill>
              </a:rPr>
              <a:t>scrutinise</a:t>
            </a:r>
            <a:r>
              <a:rPr lang="en-US" sz="3200" dirty="0">
                <a:solidFill>
                  <a:schemeClr val="bg1"/>
                </a:solidFill>
              </a:rPr>
              <a:t> (to see whether a thing is genuine or not), as metals; (2) to </a:t>
            </a:r>
            <a:r>
              <a:rPr lang="en-US" sz="3200" dirty="0" err="1">
                <a:solidFill>
                  <a:schemeClr val="bg1"/>
                </a:solidFill>
              </a:rPr>
              <a:t>recognise</a:t>
            </a:r>
            <a:r>
              <a:rPr lang="en-US" sz="3200" dirty="0">
                <a:solidFill>
                  <a:schemeClr val="bg1"/>
                </a:solidFill>
              </a:rPr>
              <a:t> as genuine after examination, to approve, deem worthy” (THAYER) </a:t>
            </a:r>
          </a:p>
          <a:p>
            <a:r>
              <a:rPr lang="en-US" sz="3200" dirty="0">
                <a:solidFill>
                  <a:schemeClr val="bg1"/>
                </a:solidFill>
              </a:rPr>
              <a:t>LXX – </a:t>
            </a:r>
            <a:r>
              <a:rPr lang="en-US" sz="3200" i="1" dirty="0">
                <a:solidFill>
                  <a:schemeClr val="bg1"/>
                </a:solidFill>
              </a:rPr>
              <a:t>“As silver and gold are tried in a furnace, so are choice hearts with the Lord.”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Proverbs 17:3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standard determines whether something is true or false.</a:t>
            </a:r>
          </a:p>
        </p:txBody>
      </p:sp>
    </p:spTree>
    <p:extLst>
      <p:ext uri="{BB962C8B-B14F-4D97-AF65-F5344CB8AC3E}">
        <p14:creationId xmlns:p14="http://schemas.microsoft.com/office/powerpoint/2010/main" val="290934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14172-76D1-3BA0-9DBA-F6F59ED4A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753762-44D2-1B34-4C6B-C51163D7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6DFE57-8F5F-095F-4E2A-6487E424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54" y="365125"/>
            <a:ext cx="7703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Standards and Their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D69B8-77D5-C751-0375-A135AE78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292" y="1825624"/>
            <a:ext cx="8074070" cy="456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Standard of God’s Word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 Thessalonians 5:19-22 </a:t>
            </a:r>
            <a:r>
              <a:rPr lang="en-US" sz="3200" dirty="0">
                <a:solidFill>
                  <a:schemeClr val="bg1"/>
                </a:solidFill>
              </a:rPr>
              <a:t>– the Spirit revealed word is to be the standard by which we test all things.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2 Timothy 3:16-17; 2 Peter 1:19-21 </a:t>
            </a:r>
            <a:r>
              <a:rPr lang="en-US" sz="3200" dirty="0">
                <a:solidFill>
                  <a:schemeClr val="bg1"/>
                </a:solidFill>
              </a:rPr>
              <a:t>– as it is inspired of God, this standard is supremely trustworthy and profitable.</a:t>
            </a:r>
          </a:p>
        </p:txBody>
      </p:sp>
    </p:spTree>
    <p:extLst>
      <p:ext uri="{BB962C8B-B14F-4D97-AF65-F5344CB8AC3E}">
        <p14:creationId xmlns:p14="http://schemas.microsoft.com/office/powerpoint/2010/main" val="388233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35E4C-E786-0D59-768F-D75A6660E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92495B-2A71-700C-603B-1038ED1D5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6A75F-B06F-B3AF-7D97-C4DF7E87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54" y="365125"/>
            <a:ext cx="7703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Standards and Their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12EE1-63DB-0910-4476-EFBE6996C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292" y="1825624"/>
            <a:ext cx="8074070" cy="456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Standard of the Human Mind</a:t>
            </a:r>
          </a:p>
          <a:p>
            <a:pPr>
              <a:buClr>
                <a:schemeClr val="bg1"/>
              </a:buClr>
            </a:pPr>
            <a:r>
              <a:rPr lang="en-US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 man who isolates himself seeks his own desire; He rages against all wise judgment.”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Proverbs 18:1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chemeClr val="bg1"/>
                </a:solidFill>
                <a:effectLst/>
              </a:rPr>
              <a:t> (</a:t>
            </a:r>
            <a:r>
              <a:rPr lang="en-US" sz="3200" dirty="0">
                <a:solidFill>
                  <a:srgbClr val="FFC000"/>
                </a:solidFill>
                <a:effectLst/>
              </a:rPr>
              <a:t>cf. John 11:9-10</a:t>
            </a:r>
            <a:r>
              <a:rPr lang="en-US" sz="3200" dirty="0">
                <a:solidFill>
                  <a:schemeClr val="bg1"/>
                </a:solidFill>
                <a:effectLst/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Paul notes the Gentiles tested God, and failed Him in their minds, and were given by God to their unapproved minds – </a:t>
            </a:r>
            <a:r>
              <a:rPr lang="en-US" sz="3200" dirty="0">
                <a:solidFill>
                  <a:srgbClr val="FFC000"/>
                </a:solidFill>
              </a:rPr>
              <a:t>Romans 1:28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i="1" dirty="0">
                <a:solidFill>
                  <a:schemeClr val="bg1"/>
                </a:solidFill>
              </a:rPr>
              <a:t>“they did not like”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 err="1">
                <a:solidFill>
                  <a:schemeClr val="bg1"/>
                </a:solidFill>
              </a:rPr>
              <a:t>ouk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edokimasan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r>
              <a:rPr lang="en-US" sz="3200" i="1" dirty="0">
                <a:solidFill>
                  <a:schemeClr val="bg1"/>
                </a:solidFill>
              </a:rPr>
              <a:t>“debased”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 err="1">
                <a:solidFill>
                  <a:schemeClr val="bg1"/>
                </a:solidFill>
              </a:rPr>
              <a:t>adokimon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67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CCAFC-3088-FCD9-64C8-BA1C3AB3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7ABEDB-DBF6-4DD9-F7EE-E5AF018D6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07413C-5D37-3D3B-C0C4-900ED634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54" y="365125"/>
            <a:ext cx="7703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Standards and Their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0947E-0D33-5BFF-F8C5-60359FC8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292" y="1825624"/>
            <a:ext cx="8074070" cy="456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is calling His people to rely on His standard and prove what is true or false, good or evil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1 Thessalonians 5:19-22; Ephesians 5:17-18; Romans 12:2; Isaiah 2:5-6</a:t>
            </a:r>
          </a:p>
        </p:txBody>
      </p:sp>
    </p:spTree>
    <p:extLst>
      <p:ext uri="{BB962C8B-B14F-4D97-AF65-F5344CB8AC3E}">
        <p14:creationId xmlns:p14="http://schemas.microsoft.com/office/powerpoint/2010/main" val="309993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6E9AA-4E37-242D-73FD-69E0A2C5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ADFCD8-C944-68C2-DCE2-21ED4641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2FA3A9-339C-45BA-D69D-9D38707D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54" y="365125"/>
            <a:ext cx="7703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Hold Fast What is Good and Abstain from Every Form of 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770A-9CD1-5C21-ADA8-B5304240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292" y="1825624"/>
            <a:ext cx="8074070" cy="4562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Good and Evil are Objective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May reject the results – </a:t>
            </a:r>
            <a:r>
              <a:rPr lang="en-US" sz="3200" dirty="0">
                <a:solidFill>
                  <a:srgbClr val="FFC000"/>
                </a:solidFill>
              </a:rPr>
              <a:t>Romans 1:w1-23, 28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May relabel – </a:t>
            </a:r>
            <a:r>
              <a:rPr lang="en-US" sz="3200" dirty="0">
                <a:solidFill>
                  <a:srgbClr val="FFC000"/>
                </a:solidFill>
              </a:rPr>
              <a:t>Isaiah 5:20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May argue the situation or person changes things – </a:t>
            </a:r>
            <a:r>
              <a:rPr lang="en-US" sz="3200" dirty="0">
                <a:solidFill>
                  <a:srgbClr val="FFC000"/>
                </a:solidFill>
              </a:rPr>
              <a:t>Matthew 12:1-4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Regardless, this does not change reality, and there are only two options – </a:t>
            </a:r>
            <a:r>
              <a:rPr lang="en-US" sz="3200" dirty="0">
                <a:solidFill>
                  <a:srgbClr val="FFC000"/>
                </a:solidFill>
              </a:rPr>
              <a:t>1 Thess. 5:21-22; 2 Corinthians 13:5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3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53118-22B1-03F3-5AD7-2ECD785A0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96E3F-A81A-9643-9C06-C2821CB33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55119-E949-D858-DFF5-D2BBAF56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54" y="365125"/>
            <a:ext cx="7703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Hold Fast What is Good and Abstain from Every Form of 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D145-37CB-5CF6-DCE8-F3FEFC13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292" y="1825624"/>
            <a:ext cx="8074070" cy="45626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Holding Fast Involves Activity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James 1:21-27; 2:1-4, 8-9, 14-17; 4:17; Matthew 25:24-28, 44-46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Abstaining Involves Inactivity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1 John 1:5; Romans 13:14; Galatians 5:19-21; Romans 1:28-2:3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6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E373C-8B2C-9B99-E55F-3625B2742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FDB1B-8843-297D-B0C2-2B7A48240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0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379</Words>
  <Application>Microsoft Macintosh PowerPoint</Application>
  <PresentationFormat>Widescreen</PresentationFormat>
  <Paragraphs>27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Standards and Their Results</vt:lpstr>
      <vt:lpstr>Standards and Their Results</vt:lpstr>
      <vt:lpstr>Standards and Their Results</vt:lpstr>
      <vt:lpstr>Standards and Their Results</vt:lpstr>
      <vt:lpstr>Hold Fast What is Good and Abstain from Every Form of Evil</vt:lpstr>
      <vt:lpstr>Hold Fast What is Good and Abstain from Every Form of Evil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2025-03-22T13:48:14Z</dcterms:created>
  <dcterms:modified xsi:type="dcterms:W3CDTF">2025-03-22T14:08:08Z</dcterms:modified>
</cp:coreProperties>
</file>