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5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681"/>
  </p:normalViewPr>
  <p:slideViewPr>
    <p:cSldViewPr snapToGrid="0" snapToObjects="1">
      <p:cViewPr varScale="1">
        <p:scale>
          <a:sx n="111" d="100"/>
          <a:sy n="111" d="100"/>
        </p:scale>
        <p:origin x="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81F3-6B43-3343-8F67-B5D8C34BD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45DA0-9DC6-0744-8B73-DA478306C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AF3CC-58EB-464C-8006-887A4D03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8A6A-25CF-2942-9A11-20E8535A41E9}" type="datetimeFigureOut">
              <a:rPr lang="en-US" smtClean="0"/>
              <a:t>3/8/25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9BA6E-4524-4F4F-BCD7-9EF1F16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6EEB9-0AE0-9A4A-AA5E-BB137891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1F02-814D-9649-B5CB-7E8EFF6AE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3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A530-6026-194A-A937-55CCF4B9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F8444-506C-9D4C-A03B-DD2D84D9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DB2F2-A36A-9946-B0D1-08217481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8A6A-25CF-2942-9A11-20E8535A41E9}" type="datetimeFigureOut">
              <a:rPr lang="en-US" smtClean="0"/>
              <a:t>3/8/25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193F5-1EC6-5B48-B6A6-F422770A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153ED-7B4C-884C-96CD-988E4DE6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1F02-814D-9649-B5CB-7E8EFF6AE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6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C3E92-43EC-1144-A0DB-F169EBA6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B18CA-7A1C-954F-8F78-08B0B48C5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9ECAB-9D6E-844A-9DA8-C5E3C3F2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8A6A-25CF-2942-9A11-20E8535A41E9}" type="datetimeFigureOut">
              <a:rPr lang="en-US" smtClean="0"/>
              <a:t>3/8/25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F1623-845E-D146-8FED-9FEF9FE3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5098A-2276-F949-93AC-FEFD0AB9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1F02-814D-9649-B5CB-7E8EFF6AE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64BA-57C6-6141-8E83-26B8E5F8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CA91A-D7FD-1741-95D8-E9AA7E6F2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E3437-7ED9-7241-B903-5E198E6C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8A6A-25CF-2942-9A11-20E8535A41E9}" type="datetimeFigureOut">
              <a:rPr lang="en-US" smtClean="0"/>
              <a:t>3/8/25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A7C76-2592-BD40-B709-7419D6C4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6C592-C4CB-2D42-A481-5332C532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1F02-814D-9649-B5CB-7E8EFF6AE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6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F954-645F-344A-937C-5C82B581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36328-8EB5-0C4E-838F-0BA139515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2C3F8-3701-4045-81AE-AFEF29FC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8A6A-25CF-2942-9A11-20E8535A41E9}" type="datetimeFigureOut">
              <a:rPr lang="en-US" smtClean="0"/>
              <a:t>3/8/25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DE14B-ABED-E346-A2CE-118566DA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21649-9A76-024C-81B6-238BDF8F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1F02-814D-9649-B5CB-7E8EFF6AE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0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EE1B-10BE-DA43-9E07-9CDDBF70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0D7F2-C73E-4C42-B298-97CCC6768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0BBE8-2DEE-044D-BFF9-49F791871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C2826-4B70-054C-8C82-85A05596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8A6A-25CF-2942-9A11-20E8535A41E9}" type="datetimeFigureOut">
              <a:rPr lang="en-US" smtClean="0"/>
              <a:t>3/8/25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A80F0-267A-4C4B-81AE-A77499B6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58636-3446-5147-BA24-A0128F68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1F02-814D-9649-B5CB-7E8EFF6AE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B6CB-DFE9-A74C-B255-D5F15E49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DE7CF-E894-A940-985D-FF4FF1C44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8E449-A2F7-8E47-99DF-A96E11E16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B86EE-DFC4-9E44-96BD-B502DEEBC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8B73F-7A2D-A54C-AC98-C8681CFD9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3C7B6-9BD2-4346-A7F9-9E442449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8A6A-25CF-2942-9A11-20E8535A41E9}" type="datetimeFigureOut">
              <a:rPr lang="en-US" smtClean="0"/>
              <a:t>3/8/25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50386D-0F6C-9B47-B84A-9BB77E07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6881D-F9AD-8240-AF07-E2A2F35B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1F02-814D-9649-B5CB-7E8EFF6AE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FB10-7C61-F44E-AB4B-FACC797B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CEC26-4D69-C14A-8051-1D08B7C7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8A6A-25CF-2942-9A11-20E8535A41E9}" type="datetimeFigureOut">
              <a:rPr lang="en-US" smtClean="0"/>
              <a:t>3/8/25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2252E-8EFE-764F-95E6-62E06E02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6F860-7EA4-4440-966C-19672A73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1F02-814D-9649-B5CB-7E8EFF6AE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9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B294A-1AB0-EE41-B434-C4BA5E9B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8A6A-25CF-2942-9A11-20E8535A41E9}" type="datetimeFigureOut">
              <a:rPr lang="en-US" smtClean="0"/>
              <a:t>3/8/25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7BAA9-0368-5A4F-A0C2-6ADB1572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6411E-2B48-FA4B-8464-99687319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1F02-814D-9649-B5CB-7E8EFF6AE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EC7E-B252-794C-B20F-34EA082B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2DF5D-05F0-5C43-ABB8-CA76C47D2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9EC86-3F88-2946-89A3-6FA813669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9B3E3-E7BB-FD41-A194-83FA20C3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8A6A-25CF-2942-9A11-20E8535A41E9}" type="datetimeFigureOut">
              <a:rPr lang="en-US" smtClean="0"/>
              <a:t>3/8/25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2D336-B951-6C4B-B396-44207096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00102-09B3-9F49-9262-AC269CFB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1F02-814D-9649-B5CB-7E8EFF6AE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3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DEFA-AFBC-894C-9109-2CF8CC33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3DFF1F-07DF-9D45-B4AC-26EEA8623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F2D71-FCA2-3541-924A-6AEA7C808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81467-E3DA-3943-B1D4-9063EC30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8A6A-25CF-2942-9A11-20E8535A41E9}" type="datetimeFigureOut">
              <a:rPr lang="en-US" smtClean="0"/>
              <a:t>3/8/25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C601F-8860-C64B-93DA-BAF3E150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214D5-7EF1-AD4B-B2D2-CDFC6A01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1F02-814D-9649-B5CB-7E8EFF6AE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6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7D057-51D9-A641-B5F1-EC25F5CB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0F13E-6F3B-274E-AF09-9E05A0AB9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929A5-C6A6-4C4B-B49F-BB4BDB69D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F8A6A-25CF-2942-9A11-20E8535A41E9}" type="datetimeFigureOut">
              <a:rPr lang="en-US" smtClean="0"/>
              <a:t>3/8/25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81E0-AAC1-E346-A568-A86FFB40D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0443D-46CD-0B47-B9A9-787B79154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1F02-814D-9649-B5CB-7E8EFF6AE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8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B894-E266-2840-BC70-82AA3281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96F4E-7197-CA46-A1F8-E0C9FA52B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4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60F39F-2BAA-9DB7-85A7-49D25460B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9" y="702368"/>
            <a:ext cx="9067782" cy="54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53CBAB3-641B-8537-DA4D-72C650B6A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418" y="5293644"/>
            <a:ext cx="8366842" cy="10791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03824E-F078-675B-069A-76BF28066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289" y="4270310"/>
            <a:ext cx="7981239" cy="10751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D0FC19-3688-5648-9A1A-2CECD25CE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1053" y="3254498"/>
            <a:ext cx="8418660" cy="10776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B3C8C3-958F-66A0-0C6B-8D6EAC1B72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8201" y="2229673"/>
            <a:ext cx="8190430" cy="10776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554889-2EF1-EFF8-BC03-DC22A02B7D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309" y="1189587"/>
            <a:ext cx="7936866" cy="1077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A4649B-E8C0-ECA1-66EC-46D7264041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9939" y="-95104"/>
            <a:ext cx="12079985" cy="136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9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515F4-4A23-EF79-31A3-AE47BEE8E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9" y="702368"/>
            <a:ext cx="9067782" cy="54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Love of Christ Compels Us</dc:title>
  <dc:creator>Jeremiah Cox</dc:creator>
  <cp:lastModifiedBy>Jeremiah Cox</cp:lastModifiedBy>
  <cp:revision>17</cp:revision>
  <dcterms:created xsi:type="dcterms:W3CDTF">2019-08-29T19:55:54Z</dcterms:created>
  <dcterms:modified xsi:type="dcterms:W3CDTF">2025-03-08T13:43:38Z</dcterms:modified>
</cp:coreProperties>
</file>