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4C0D-5FC0-40E1-4BAC-09F7837EE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FACE2-BE27-7611-1491-E5169C414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58659-1E86-6E9B-2C31-98E1E496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8F955-8263-15BA-3B3A-97404E4B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5937-2804-F90D-7386-728D27F7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CD18-9A15-C9B4-265B-A4DB6344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123EC-5D16-DE51-132D-42E696432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583C9-DA1F-BCE2-0EFD-ED096DFF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22FA-7C5E-164A-E4A7-5088D364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F2822-D0CB-0B63-42DD-0ED25F67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93F3F-103C-73B5-877F-1BC4EF327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7C8CA-FFF1-4919-1408-D596EA9D0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788D1-D062-3A4C-6247-A575B50E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DEA6-4DAA-415A-E1BF-AC5DEAF9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8BEE7-84F9-6AD0-8D06-9BF9DE4D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B1A9-5F28-3B8F-49ED-9E0E6C4E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44A4-6ED7-4CF9-07C2-E87D37EB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74441-7184-9C4E-480D-05DF8AC3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4B10B-72C2-83D7-32BD-6EC703C9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60CB6-68FF-67E7-610B-4A5208D3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B53C-D2E2-4434-DA4F-B1C94226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956D-CD49-EDE2-A440-03451232C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59854-E2D9-4222-5328-58A0C619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DB3D6-F018-D1E9-1612-01CBD847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B34A-C9A6-BE6D-7652-282683D3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8493-9FAA-0E36-1651-CAD7AE06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6CE7-5958-B92E-3D56-32FCFDAB8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0E47E-C6F3-91C8-B18C-5E1C5898C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06EC-CED9-2EE0-486F-61CA9A41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3CE1E-3023-E033-F155-9400C496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DDD2D-34E7-8809-7F3C-F26E6765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F1F9-2695-CC8A-9B5A-85F81A3D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69F82-8B0F-8583-F36D-A214A084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3E19D-B649-6371-730D-455754CE7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75F17-640E-96FC-EC76-F66AC13A0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C6752-5726-0696-827D-ADB1AB222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DFE97-2DF8-1014-252C-17BD3C5F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55A67-22E2-6526-E1A3-999A9B44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61A00-E056-CABF-B3C2-3B40ABEC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A280-69D9-D20F-5439-417243F9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A0D95-3DEE-396D-E265-5FEDA34A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F2C6-F84A-03F7-ED2A-F8D4BE5D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B6A0D-1A0C-901F-DB48-F4D22692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7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6F2DD-ADD9-EB80-337F-2256B680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E7D97-D91E-AF64-4D92-E2412450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54687-884F-A6F1-227C-7F1B94C7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004E-CCEB-F00D-F096-0EE7D5C5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F073-DEFA-93A4-AE92-FECB20A6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4267A-BFA6-33B2-8EA2-7DFDD0E60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C04BD-6D88-62CD-6B02-A377B53D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C6E88-92C2-1BF0-0BFD-6DBE6742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BC51-6814-91D2-EE1A-09A65C7F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2E6D-2DAF-C01A-BF35-48C82989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D6680-C74B-D6C1-FEFD-F213C6C55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735FD-6584-E099-836A-F6223232A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0D5AA-F980-7A2D-C176-6758F689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1B5DA-55F6-61E0-B1DD-B3477C7C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7D380-6052-5C53-6E86-5B67DB2A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138B2-5D71-9B86-F80C-72D29679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26E5D-00C9-6B18-30C8-94BC4E44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09637-0C83-BF60-78BD-FA7D4416A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B33539-2D01-424B-AE1F-F2F167031718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95B36-752F-5459-0482-A7412C4E3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874A-166D-A359-6F76-6CC57A499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549BF-3A29-0642-AE90-9C28A6AA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4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6B6D7-A4C4-74AB-D6A2-ABB7B00B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14BCD-4C4B-32F5-5591-3A77895E4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8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F67EF9-C2FB-1E12-4061-9E4159EA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DA69-F7FE-258E-26DE-3F34FF25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322"/>
            <a:ext cx="10515600" cy="4127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Place of the Blood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Hebrews 9:13-14; 10:22; 1 Peter 3:21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Place of the Birth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Ephesians 2:1-7, 19; Romans 6:1-4; John 3:3, 5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Place of the Blessings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Ephesians 1:3; Galatians 3:26-27; 1 Peter 1:3</a:t>
            </a:r>
          </a:p>
        </p:txBody>
      </p:sp>
    </p:spTree>
    <p:extLst>
      <p:ext uri="{BB962C8B-B14F-4D97-AF65-F5344CB8AC3E}">
        <p14:creationId xmlns:p14="http://schemas.microsoft.com/office/powerpoint/2010/main" val="105965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CB8B0-1D57-0F27-C891-DBCEA0ECA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66C23E-2F07-3618-69B9-7393FC44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4C59-75AD-9ADE-B113-D716A126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322"/>
            <a:ext cx="10515600" cy="4127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Separation from God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Psalm 36:7-9; Isaiah 59:1-2; Habakkuk 1:13; Romans 6:23; 1 Timothy 2:5-6; 2 Corinthians 5:18-21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Eternal Penalty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James 1:14-15; Romans 6:23; Matthew 25:41, 46; Revelation 21:8</a:t>
            </a:r>
          </a:p>
        </p:txBody>
      </p:sp>
    </p:spTree>
    <p:extLst>
      <p:ext uri="{BB962C8B-B14F-4D97-AF65-F5344CB8AC3E}">
        <p14:creationId xmlns:p14="http://schemas.microsoft.com/office/powerpoint/2010/main" val="268278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9C033-5780-EAAD-E829-1DDDD63F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66F2DB-DA17-0616-67CF-46E619FE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CA86-0630-2FB5-2907-0D2615D4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322"/>
            <a:ext cx="10515600" cy="4127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“But time and chance happen to them all.”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Ecclesiastes 9:11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Uncertainty of Time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Psalm 39:4-6; James 4:13-17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Uncertainty of Chance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1 Samuel 6:8-9; Ecclesiastes 2:14-16; 3:19; 9:2-3</a:t>
            </a:r>
          </a:p>
        </p:txBody>
      </p:sp>
    </p:spTree>
    <p:extLst>
      <p:ext uri="{BB962C8B-B14F-4D97-AF65-F5344CB8AC3E}">
        <p14:creationId xmlns:p14="http://schemas.microsoft.com/office/powerpoint/2010/main" val="380094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1BBE-148D-1CDE-3DAB-7598CE1A7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58E2F5-88FB-261F-C0FA-486A50F8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52E5-28B7-9876-FBD3-B3E21C83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322"/>
            <a:ext cx="10515600" cy="4127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Certainty and Uncertainty of the Promise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John 5:28-29; 2 Thessalonians 1:6-10; 2 Peter 3:3-12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Finality of that Day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Matthew 25:10-13; Luke 13:22-30</a:t>
            </a:r>
          </a:p>
        </p:txBody>
      </p:sp>
    </p:spTree>
    <p:extLst>
      <p:ext uri="{BB962C8B-B14F-4D97-AF65-F5344CB8AC3E}">
        <p14:creationId xmlns:p14="http://schemas.microsoft.com/office/powerpoint/2010/main" val="121446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E49E4-4B1D-B942-CC8D-D2C662B49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14540-6BAA-89C9-472C-DB0DEBF15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0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147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2025-02-28T19:42:26Z</dcterms:created>
  <dcterms:modified xsi:type="dcterms:W3CDTF">2025-02-28T19:59:52Z</dcterms:modified>
</cp:coreProperties>
</file>