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16" d="100"/>
          <a:sy n="116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0C444-356F-A3B1-B59F-F83E6BE56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75B36F-8128-4C41-F71F-B2D570353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07373-D898-28CA-FCE1-624B2D161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1A16-A7CC-4C47-B5B6-B28DA656478F}" type="datetimeFigureOut">
              <a:rPr lang="en-US" smtClean="0"/>
              <a:t>3/14/25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76022-849A-CFA2-6137-CE8E254B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D32BF-E41E-4C41-64BA-101532517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1381-0E9E-2248-B695-A64802E9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01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A0A27-514D-2BAC-71BD-2B950458C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A60ACD-44B0-DBAD-DB37-430068D44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C517D-DBA0-9C93-F2B8-A5DD97FD9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1A16-A7CC-4C47-B5B6-B28DA656478F}" type="datetimeFigureOut">
              <a:rPr lang="en-US" smtClean="0"/>
              <a:t>3/14/25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8A712-3439-6763-8B78-B27917C16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0B253-34D3-066E-6D34-8EA2E71FF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1381-0E9E-2248-B695-A64802E9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0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FACB40-8580-EC52-A589-F436D51510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4D2D5E-C935-3320-E568-5567466D6E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314A5-98EA-D715-1DC4-004EF9558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1A16-A7CC-4C47-B5B6-B28DA656478F}" type="datetimeFigureOut">
              <a:rPr lang="en-US" smtClean="0"/>
              <a:t>3/14/25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63FB7-D86C-3762-D69F-6258C1EC8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4DAB8-E92E-928E-3B6E-7BAB4854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1381-0E9E-2248-B695-A64802E9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89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AF94D-DCAD-0A0A-6161-E970F287A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5DE33-86C7-A10D-A8A7-98039BACF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E9BF9-2875-BD02-4324-C29F50AC3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1A16-A7CC-4C47-B5B6-B28DA656478F}" type="datetimeFigureOut">
              <a:rPr lang="en-US" smtClean="0"/>
              <a:t>3/14/25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C3568-754E-E932-0CF3-D4EB2B122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97D9B-E0DD-6FC1-AC91-7FD9186DF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1381-0E9E-2248-B695-A64802E9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C7071-9E2A-7B59-64FA-A00DA42A7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CD95D-7A5C-CE9D-5DB0-83055FD61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3D847-DCAA-1CB2-71BD-4493966B5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1A16-A7CC-4C47-B5B6-B28DA656478F}" type="datetimeFigureOut">
              <a:rPr lang="en-US" smtClean="0"/>
              <a:t>3/14/25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C57CA-0C49-2B00-4243-EFD5D05AF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E324E-57BC-A99E-9BA8-D4224B045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1381-0E9E-2248-B695-A64802E9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2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469A-76A8-24F5-C769-F20A0FFEF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864E7-584D-8F19-F69E-013D7EE4BD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6570B4-626A-AA08-3B78-05BD7452E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B2686-895B-6C54-22E3-E9A5809D4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1A16-A7CC-4C47-B5B6-B28DA656478F}" type="datetimeFigureOut">
              <a:rPr lang="en-US" smtClean="0"/>
              <a:t>3/14/25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114DC-6376-E8ED-C8F8-B5DF42706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58324C-AA17-2F71-57C9-CF9C382FC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1381-0E9E-2248-B695-A64802E9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0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5CCF3-5F64-A8B0-50E7-7C6D56D8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28A49-6D06-1927-28C6-401BF7E0D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6BBC77-DEE6-9FF5-37AE-005D0DDCD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9B5B5B-9991-919E-AC1E-0AAF17EDF5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A23E6F-2B92-E40C-FFB4-7745D4375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BC96A5-919F-19A5-2CF6-8D9A21F1E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1A16-A7CC-4C47-B5B6-B28DA656478F}" type="datetimeFigureOut">
              <a:rPr lang="en-US" smtClean="0"/>
              <a:t>3/14/25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E6BF63-15CA-839A-5CEE-EE6663FE5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DDAB9C-191A-F38A-547E-0A06DFF1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1381-0E9E-2248-B695-A64802E9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69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3A400-F448-AEF8-744B-9073437BE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EE8525-18BD-41A6-9144-572CEB1F6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1A16-A7CC-4C47-B5B6-B28DA656478F}" type="datetimeFigureOut">
              <a:rPr lang="en-US" smtClean="0"/>
              <a:t>3/14/25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8DB45E-C603-DA07-465C-644F2774E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909FC2-C504-90D5-6F12-C33B53167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1381-0E9E-2248-B695-A64802E9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8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461F7F-0E2D-9CC6-9E00-E2BF5F20A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1A16-A7CC-4C47-B5B6-B28DA656478F}" type="datetimeFigureOut">
              <a:rPr lang="en-US" smtClean="0"/>
              <a:t>3/14/25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5D2697-4B84-404A-DAA0-283C0AB6E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03348-FCE6-961E-D2BE-48496582B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1381-0E9E-2248-B695-A64802E9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91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3B5DC-863D-24A3-5E61-FEF7A333D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A1933-8913-1A19-EC03-CD0055FCA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BF10AD-3824-F52B-0695-FD70FBA378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86BE1-4DD6-79F0-A21E-3676BAE31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1A16-A7CC-4C47-B5B6-B28DA656478F}" type="datetimeFigureOut">
              <a:rPr lang="en-US" smtClean="0"/>
              <a:t>3/14/25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4D39C-11AD-06EF-B132-619C26463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CAA1E-79BC-263E-CC8A-705D71D77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1381-0E9E-2248-B695-A64802E9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30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184CA-EF93-85D2-6BC8-CE1CBDC3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16108C-4E97-61C0-76EF-4634327F20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93D83-CA9E-6288-A745-18522965A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390429-DD33-A4AD-1A99-BCC86FF47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1A16-A7CC-4C47-B5B6-B28DA656478F}" type="datetimeFigureOut">
              <a:rPr lang="en-US" smtClean="0"/>
              <a:t>3/14/25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2BDFB-3BF6-6C5F-7AF0-91083DABA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53845B-7BEA-36C6-A7E7-03CD0FD9C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1381-0E9E-2248-B695-A64802E9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82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8514F3-3B4B-63D7-4F06-B548385C2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EA656-BD09-4951-C65D-E7978998C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660FD-1867-12BB-7AA8-4CB9D4CE47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E21A16-A7CC-4C47-B5B6-B28DA656478F}" type="datetimeFigureOut">
              <a:rPr lang="en-US" smtClean="0"/>
              <a:t>3/14/25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90200-1E9D-9222-50F4-00636686D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866FD-44BC-0A87-E0A6-7F0B9CFF3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961381-0E9E-2248-B695-A64802E9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88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767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7FCB0-B278-1533-1433-7C7012AA4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6EFE4F-6F46-FFD1-87ED-75BB21AF6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79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2EDC25-BBA0-3652-7C06-54C560281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0DAF4-62F2-A8E8-CBDA-04E06ACCC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166" y="2016087"/>
            <a:ext cx="11265665" cy="43957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A Noble Mission</a:t>
            </a:r>
          </a:p>
          <a:p>
            <a:r>
              <a:rPr lang="en-US" sz="3200" dirty="0"/>
              <a:t>Apostles – </a:t>
            </a:r>
            <a:r>
              <a:rPr lang="en-US" sz="3200" i="1" dirty="0"/>
              <a:t>Matthew 9:35-10:2 </a:t>
            </a:r>
            <a:r>
              <a:rPr lang="en-US" sz="3200" dirty="0"/>
              <a:t>– participating in Jesus’ mission.</a:t>
            </a:r>
          </a:p>
          <a:p>
            <a:r>
              <a:rPr lang="en-US" sz="3200" dirty="0"/>
              <a:t>Preaching kingdom, healing – </a:t>
            </a:r>
            <a:r>
              <a:rPr lang="en-US" sz="3200" i="1" dirty="0"/>
              <a:t>Matthew 10:9-10</a:t>
            </a:r>
          </a:p>
          <a:p>
            <a:pPr marL="0" indent="0">
              <a:buNone/>
            </a:pPr>
            <a:r>
              <a:rPr lang="en-US" sz="3600" b="1" dirty="0"/>
              <a:t>God News Received as Bad News</a:t>
            </a:r>
          </a:p>
          <a:p>
            <a:r>
              <a:rPr lang="en-US" sz="3200" dirty="0"/>
              <a:t>Some prove themselves unworthy by rejecting truth – </a:t>
            </a:r>
            <a:r>
              <a:rPr lang="en-US" sz="3200" i="1" dirty="0"/>
              <a:t>Matthew 10:11-15</a:t>
            </a:r>
          </a:p>
          <a:p>
            <a:r>
              <a:rPr lang="en-US" sz="3200" dirty="0"/>
              <a:t>Severe persecution – </a:t>
            </a:r>
            <a:r>
              <a:rPr lang="en-US" sz="3200" i="1" dirty="0"/>
              <a:t>Matthew 10:16-26</a:t>
            </a:r>
          </a:p>
          <a:p>
            <a:r>
              <a:rPr lang="en-US" sz="3200" dirty="0"/>
              <a:t>Same fragrance, different reaction – </a:t>
            </a:r>
            <a:r>
              <a:rPr lang="en-US" sz="3200" i="1" dirty="0"/>
              <a:t>2 Corinthians 2:14-16</a:t>
            </a:r>
          </a:p>
        </p:txBody>
      </p:sp>
    </p:spTree>
    <p:extLst>
      <p:ext uri="{BB962C8B-B14F-4D97-AF65-F5344CB8AC3E}">
        <p14:creationId xmlns:p14="http://schemas.microsoft.com/office/powerpoint/2010/main" val="3455305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52429-58FF-7BD3-1AA2-1FAE3C568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3A292B-788F-8FEA-37B6-10AC7B0C1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8F653-3FF9-E119-D6B3-13DB5BE22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166" y="2016087"/>
            <a:ext cx="11265665" cy="4395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“Behold, I am sending you” </a:t>
            </a:r>
            <a:r>
              <a:rPr lang="en-US" sz="3600" dirty="0"/>
              <a:t>(</a:t>
            </a:r>
            <a:r>
              <a:rPr lang="en-US" sz="3600" i="1" dirty="0"/>
              <a:t>Matthew 10:16</a:t>
            </a:r>
            <a:r>
              <a:rPr lang="en-US" sz="3600" dirty="0"/>
              <a:t>)</a:t>
            </a:r>
          </a:p>
          <a:p>
            <a:r>
              <a:rPr lang="en-US" sz="3200" i="1" dirty="0" err="1"/>
              <a:t>apostello</a:t>
            </a:r>
            <a:r>
              <a:rPr lang="en-US" sz="3200" dirty="0"/>
              <a:t> – “send forth, send out; in relation to a sender send with a commission, send with authority, send for a purpose” (ALGNT) </a:t>
            </a:r>
          </a:p>
          <a:p>
            <a:pPr marL="0" indent="0">
              <a:buNone/>
            </a:pPr>
            <a:r>
              <a:rPr lang="en-US" sz="3600" b="1" dirty="0"/>
              <a:t>Fearless Fellowship</a:t>
            </a:r>
          </a:p>
          <a:p>
            <a:r>
              <a:rPr lang="en-US" sz="3200" dirty="0"/>
              <a:t>The result of being sent by Jesus is boldness and fearlessness knowing He is with you – </a:t>
            </a:r>
            <a:r>
              <a:rPr lang="en-US" sz="3200" i="1" dirty="0"/>
              <a:t>Matthew 10:18, 22, 24-25, 32-33</a:t>
            </a:r>
          </a:p>
        </p:txBody>
      </p:sp>
    </p:spTree>
    <p:extLst>
      <p:ext uri="{BB962C8B-B14F-4D97-AF65-F5344CB8AC3E}">
        <p14:creationId xmlns:p14="http://schemas.microsoft.com/office/powerpoint/2010/main" val="1832647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B3FB1-C944-E541-93EA-096C50388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FFB76D-E709-A5DA-6C8E-B9EAF706B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760B5-EC29-F20B-1A88-2DDD82121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167" y="1641512"/>
            <a:ext cx="11265665" cy="497962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i="1" dirty="0"/>
              <a:t>“Behold, I send you out as sheep in the midst of wolves. Therefore be wise as serpents and harmless as doves.” </a:t>
            </a:r>
            <a:r>
              <a:rPr lang="en-US" sz="3200" dirty="0"/>
              <a:t>(</a:t>
            </a:r>
            <a:r>
              <a:rPr lang="en-US" sz="3200" i="1" dirty="0"/>
              <a:t>Matthew 10:16</a:t>
            </a:r>
            <a:r>
              <a:rPr lang="en-US" sz="3200" dirty="0"/>
              <a:t>)</a:t>
            </a:r>
          </a:p>
          <a:p>
            <a:pPr marL="0" indent="0">
              <a:buNone/>
            </a:pPr>
            <a:r>
              <a:rPr lang="en-US" sz="3500" b="1" dirty="0"/>
              <a:t>Cautious but not Concealed </a:t>
            </a:r>
            <a:r>
              <a:rPr lang="en-US" sz="3500" dirty="0"/>
              <a:t>(</a:t>
            </a:r>
            <a:r>
              <a:rPr lang="en-US" sz="3500" i="1" dirty="0"/>
              <a:t>Romans 1:16; Matthew 10:16; Acts 25:2-3, 9-12; Matthew 10:27-33</a:t>
            </a:r>
            <a:r>
              <a:rPr lang="en-US" sz="3500" dirty="0"/>
              <a:t>)</a:t>
            </a:r>
          </a:p>
          <a:p>
            <a:pPr marL="0" indent="0">
              <a:buNone/>
            </a:pPr>
            <a:r>
              <a:rPr lang="en-US" sz="3500" b="1" dirty="0"/>
              <a:t>Prudent but not Prideful</a:t>
            </a:r>
            <a:r>
              <a:rPr lang="en-US" sz="3500" i="1" dirty="0"/>
              <a:t> </a:t>
            </a:r>
            <a:r>
              <a:rPr lang="en-US" sz="3500" dirty="0"/>
              <a:t>(</a:t>
            </a:r>
            <a:r>
              <a:rPr lang="en-US" sz="3500" i="1" dirty="0"/>
              <a:t>Ephesians 6:15; 1 Peter 3:15; Col. 4:5-6; Acts 13:16-23; 17:22-29; 1 Corinthians 2:1-5</a:t>
            </a:r>
            <a:r>
              <a:rPr lang="en-US" sz="3500" dirty="0"/>
              <a:t>)</a:t>
            </a:r>
          </a:p>
          <a:p>
            <a:pPr marL="0" indent="0">
              <a:buNone/>
            </a:pPr>
            <a:r>
              <a:rPr lang="en-US" sz="3500" b="1" dirty="0"/>
              <a:t>Optimistic but not Oblivious</a:t>
            </a:r>
            <a:r>
              <a:rPr lang="en-US" sz="3500" i="1" dirty="0"/>
              <a:t> </a:t>
            </a:r>
            <a:r>
              <a:rPr lang="en-US" sz="3500" dirty="0"/>
              <a:t>(</a:t>
            </a:r>
            <a:r>
              <a:rPr lang="en-US" sz="3500" i="1" dirty="0"/>
              <a:t>Isaiah 55:10-13; Matthew 10:11-15; 7:6</a:t>
            </a:r>
            <a:r>
              <a:rPr lang="en-US" sz="3500" dirty="0"/>
              <a:t>)</a:t>
            </a:r>
          </a:p>
          <a:p>
            <a:pPr marL="0" indent="0">
              <a:buNone/>
            </a:pPr>
            <a:r>
              <a:rPr lang="en-US" sz="3500" b="1" dirty="0"/>
              <a:t>Compatible but not Compromising</a:t>
            </a:r>
            <a:r>
              <a:rPr lang="en-US" sz="3500" b="1" i="1" dirty="0"/>
              <a:t> </a:t>
            </a:r>
            <a:r>
              <a:rPr lang="en-US" sz="3500" dirty="0"/>
              <a:t>(</a:t>
            </a:r>
            <a:r>
              <a:rPr lang="en-US" sz="3500" i="1" dirty="0"/>
              <a:t>1 Corinthians 9:19-23; 10:23-24; Romans 12:1-2; 14:1-4</a:t>
            </a:r>
            <a:r>
              <a:rPr lang="en-US" sz="3500" dirty="0"/>
              <a:t>)</a:t>
            </a:r>
          </a:p>
          <a:p>
            <a:pPr marL="0" indent="0">
              <a:buNone/>
            </a:pP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65334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27D40-E91A-7671-E27B-E06644316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71156E-EEE4-59A7-58A7-EF238D1A7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70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223</Words>
  <Application>Microsoft Macintosh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1</cp:revision>
  <dcterms:created xsi:type="dcterms:W3CDTF">2025-03-14T16:47:42Z</dcterms:created>
  <dcterms:modified xsi:type="dcterms:W3CDTF">2025-03-14T17:08:13Z</dcterms:modified>
</cp:coreProperties>
</file>