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34A7-6DC7-F1B6-8A1C-8AC8DA5F1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3A092-0F50-87CB-1C41-98A8E2AE3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041CB-68DC-631F-0F90-165E2486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88908-ECF7-486A-B8CC-611B1BEE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BC714-37D2-05BF-4F03-57CA91BA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6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0FF0-23B8-75F3-29A9-1DC00736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37034-DB06-C1D4-04F9-7F4D1369F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2756A-997C-1A85-21DD-EA84ADAB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53EE3-0563-46C3-8449-3B7A7DE7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29D09-5813-B3D0-5E24-19EAAA50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7B28A-F32A-2FDF-2D27-90ABF6AE8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2AEBE-8C71-FAC9-1643-5E7E559A0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55F2A-3F4F-6B21-B454-15B3B6F4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43537-A5A5-5764-DD7F-C626CE70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552CF-C8A1-55B5-5909-D82C5BB0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2832-84CC-5DBB-66BD-F44D6545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B5606-A2D9-4043-57E2-41B3A817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5B929-C26B-9F9E-2F0E-84A1B70A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8E8-1E27-6E05-2821-31D48B4D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531DA-8365-3E4C-135E-C300CF53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A7C2-3CF5-22E8-6959-850DA56F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2F6F7-63C2-B3D6-0F08-D158AC81D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24097-FD59-1680-BDD5-A3C551C9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BE85-39F0-2514-E4C2-DCB01C08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829E-9754-0E50-2979-7D348885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67EF-B3C7-04AE-B639-CEE97C43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9FF5E-D055-63D4-AEBE-4F60FE83A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76976-6D34-7113-FD55-E658B1BE5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AD855-A2CA-0B5A-15E6-A64A48F3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184AF-282C-C669-FD79-96A9D7FD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5DE74-E34B-BD3A-D04A-CC9B18B6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1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6B9C-40FE-B78F-0C76-3E2472EF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79FA4-9147-56B0-36F7-0E71A5060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DAB4-5C0B-A9B5-91ED-18C4B0CB3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9E726-C817-1BB3-D7D7-3CC88CB18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C12D4-5DCD-79A7-DD10-9E011B776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2B6F5-4EF7-143E-A0E5-296C5402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4A857-7EB9-53B6-D8B3-D004EA6C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D78D4-A6ED-2DCC-01D4-DEAE177C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7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756B-18BD-65CA-B741-FA5EF7E0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53ABE-5BE4-FC81-CA8D-833D32E6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D345E-70D5-DB98-EDCE-9658E2A3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7A898-6513-D635-3535-F3D663B4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9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02D10E-3FBD-2E3C-5457-6CCD1739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4020C-7A64-4702-CC50-CF7E8857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6DC4E-BAA1-CC9B-59F3-22A4C92A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A7C2-D0B8-26E9-6818-C261CC9C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21AB-C846-3062-0751-F14364A40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88545-665C-E3F6-DB71-FC76A57D5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14B27-6EFD-46C7-2535-16EE3BF9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CAB1-1E7C-AF99-00F1-D4BA7294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49EC-E323-ADC7-ACC7-997F01EF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C973-D76A-1D11-89C5-AAFB99D9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FE07A-0C21-FF13-CC83-A404C0AB7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4D809-3EB0-A211-8091-67D14AC84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BFFA5-2B91-55C2-4A4B-349068D1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42722-0E8F-DB32-D0C3-C8AC7F85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ABE9B-7143-38FC-E47C-869519B8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344AF-6AE0-14C0-00B1-C5A66502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3B1E7-72C6-160E-E5BC-AF1FBEDC7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281B7-BE30-D443-F778-8AC7372DC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2FDEE7-D0C6-974D-8D10-4A1BF44E5DCA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FE471-2160-99DD-8A28-9CA601D64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FDDBE-4883-660B-FE95-94F6A7257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DF73C6-E795-4049-B906-E2CE453D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5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F33C5-21EC-3007-7B8E-57AF04B1C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57EC9C-941D-5EC7-C5D7-438CDC0CE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8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041828-304B-5D7A-20B1-B620CB2C5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27803-80CE-2702-B644-D264C044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555" y="350728"/>
            <a:ext cx="6488482" cy="5250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Interest, not Indifference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Sam. 1-2; Psalm 127:3-5; Luke 18:15-17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Time, not Toys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Deut. 6:4-9, 20-25; Matthew 6:19-21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Discipline, not Disorder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Proverbs 22:6, 16; 29:15; 3:11-12; Hosea 11:1-4; Ephesians 6:4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Prudence, not Prodigality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Ecclesiastes 11:9-12:1, 6-7, 13-14; 1 John 2:15-17; John 17:20-24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043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69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2025-04-12T13:03:32Z</dcterms:created>
  <dcterms:modified xsi:type="dcterms:W3CDTF">2025-04-12T13:15:18Z</dcterms:modified>
</cp:coreProperties>
</file>