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309A-BEED-7B6A-5558-A0FEBF2A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0ACE1-C673-B141-871F-7B859A109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25E89-4247-1E20-8598-400D9169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C856-A3DC-A395-5586-873010EC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5C30-60E6-1EB4-5838-C8D81742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F010-2CCA-DBF8-F488-C6C2929D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15993-C4E0-36A6-49E9-7333DCAE9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A48E-5959-2A1D-D59F-4E97AEAB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4453-18BB-6210-DC43-08B35100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70AB-A06D-89B7-CC9D-19A70032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54799-E8CC-CF09-1486-882FAB3F5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F287C-14A7-EBDB-69D4-1A3D7233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CFC-3FA0-C65D-94F6-6F7D5793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70766-8459-2FDA-DA5E-4B1A41C5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1F502-6947-B63A-89D9-27B0847D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1CEF-DD1D-08EE-751D-BE639C4A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5950-97A5-CD2B-0A85-FF3168BAA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DEFE6-5B71-F17A-ECEB-46D61EF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4117F-7593-851C-A893-6AA6D9FA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0C9F8-1DC2-B705-5305-18029D60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333D-AE2E-6CA7-B19F-576B391A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031E1-D6E7-A943-3F30-B78E05A8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13F33-AB67-5EB5-93EA-DBA7C5F9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17D50-9032-B836-A9B8-24556D3F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DFF94-0109-AAB3-7EF7-3C9FFB0A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6506-86D6-B5C7-5ECE-AD9A392A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E9C10-408F-E98D-BE36-44BE96A1E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64F45-0F9C-84AF-4E7E-3D4327E0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D56E5-CBCF-0560-843A-033B2533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08BB-D7F1-48DE-00AB-7A1816C2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5D51-E5C8-9BEE-DF08-F3C7BC7F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112E-A2ED-0307-91D1-5333FCD5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3F2A-E49A-AEDF-61CC-298BB70C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D609D-6DB5-F34D-FF2B-5D31B79D0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F0882-67F0-C0E8-C39F-DBB15CD59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FB08D-1A6C-EAB5-0896-A536A937E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D4AAC-7CEA-5DDA-8695-A1512EA1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A2859-CDA1-924E-C455-9C8BAA0F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14459-48A9-0D9A-7C6C-82559D0A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228A-8666-D1BD-4887-3D0CE967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C1C89-E2D5-C428-01CD-B5793431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6A847-26CE-0759-5D1B-2FB16C13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E4670-5255-14FE-6D45-BFB6DB5C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9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44018-4382-6722-6E2E-DDDE666A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7AA3C-ED7C-5D8A-9C52-AC00580C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2F6B-88AD-D792-625D-FBADB1F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9770-D495-73EF-3ACC-507A5C4B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865E-A97F-A7A8-A22B-671EDBFDB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248F4-0EB0-556D-DD1C-8AF221B8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9EC62-B327-BEBF-E295-36E67D6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268D5-C23B-6519-6629-122F77BD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4722F-8BCE-1A6C-5ED1-5F6BFF2F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C39F-021A-29EB-4F2B-2F849A85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8039F-ABC8-716D-156E-48DDF2B2E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97F1E-BF45-1E82-644C-B55D2C732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D619B-CDCF-49CF-F4F2-00EDE873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8DDEC-DCB6-0B72-87DC-B427A423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24269-2BAC-54F9-679E-551F2739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8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D4C9F-2FB1-ED6E-7DBD-E1F8AB51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AE3B7-47E8-FD66-A777-F906A45F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82107-59FD-C9D4-3E8F-B23359046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8FE56-E502-414C-9C52-AE500A6274E7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9C965-4893-CFB1-9D66-EF0C25848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8880-E84D-B25A-A995-90527AA3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2B472D-6EA6-544E-8631-CC095E71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1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B942-E821-F6FC-10B5-6E54B00A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6139A-C36D-EECE-B35B-667CD204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2FECF8-5B94-533F-D94A-173128430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27242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A Blessed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06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9331A-41F6-319D-EB91-B93D791AF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896E76-7702-2BEB-BAC6-31A46CA0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D2E722-B352-88C7-81C8-6B6F4B1DA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03537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A Blessed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Peaceful Life (v.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7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C652E-6FC4-C833-AE4C-968F564D8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F5658-06AC-4DC2-5332-BF52B383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FA74A1-24A9-8497-FDD0-D87D456C8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50464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A Blessed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Peaceful Life (v.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Right Relationships (v. 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3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06BC-F4A6-19AD-98C2-E6618A4F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58BC2-BC4A-CFBE-D9FC-D33C75FD1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8CB6EC-984E-7F3E-9FC6-59C5ADED2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05567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A Blessed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Peaceful Life (v.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Right Relationships (v. 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Straight Paths (v. 6b)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29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59728-88C2-778E-1B1C-3E9924B93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36078-74BB-E5E6-AA20-033FAA97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335AE1-1A2E-9804-63BE-E91E5DDE7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26726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A Blessed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Peaceful Life (v.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Right Relationships (v. 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Straight Paths (v. 6b)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Contented Health (v. 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4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6625E-9D5B-09F0-624A-61B3E960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4CA5BD-CE54-A32E-452B-6C81F269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4ACFCD-10A2-3AD3-90EE-6EF72D276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22856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A Blessed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Peaceful Life (v.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Right Relationships (v. 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Straight Paths (v. 6b)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Contented Health (v. 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Prosperous Return (v. 10)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61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0CA8-9AA1-C77C-31BB-0B762C8F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044F1-4D10-7BC8-59D1-65F42CB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BBBFFF-2177-FF0F-327A-139BE6432C05}"/>
              </a:ext>
            </a:extLst>
          </p:cNvPr>
          <p:cNvGraphicFramePr>
            <a:graphicFrameLocks noGrp="1"/>
          </p:cNvGraphicFramePr>
          <p:nvPr/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A Blessed Life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Peaceful Life (v.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Right Relationships (v. 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Straight Paths (v. 6b)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Contented Health (v. 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Prosperous Return (v. 10)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Delighted Love (v. 12)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5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72E8-F12A-C98F-AA73-D22A6087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9F59E-CE6D-B5C7-A4D3-41B9876A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BD5E9-1398-52B9-BD4F-F202DA56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DCA2F0-0069-7CFB-C4F9-F14EC6FAE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94607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72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81AEE-1043-BB91-EB26-A945FDB8B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31841-24D6-00E1-C67B-D2322E30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8C9857-23A6-D8D5-4485-CB71A59E4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36739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09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EBD6E-A35F-4142-4A55-4EA4F1ED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A3E1B-A9C5-38AB-495E-6C87459D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D6355C-A061-18CB-0A6F-1F1B786A3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29400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4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FB1F-A894-1465-E9E4-20B771045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1C80B-1501-CE2C-91D7-7A2302B80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BE6523-1C7A-F37C-7F38-4F6779870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871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4DC8F-49F5-11E0-B768-A325FFAFE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98401-3308-AE0E-D942-2F21F0F9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FF5725-2F9D-A38F-E566-0C8873721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33663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BAA4-9B76-A223-6EFD-C9531840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FA441-18A9-6C1B-2B40-9B69817F8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E417A6-A91B-544A-1CB6-0A333BB0A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62027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D657C-7AF7-52CB-A754-A13FDC2A6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48454-5AF2-DD69-AE46-D2DB67B4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74F961-2AF4-0FDF-3078-B7FA2214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22597"/>
              </p:ext>
            </p:extLst>
          </p:nvPr>
        </p:nvGraphicFramePr>
        <p:xfrm>
          <a:off x="940844" y="1929008"/>
          <a:ext cx="1031031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56">
                  <a:extLst>
                    <a:ext uri="{9D8B030D-6E8A-4147-A177-3AD203B41FA5}">
                      <a16:colId xmlns:a16="http://schemas.microsoft.com/office/drawing/2014/main" val="3833603366"/>
                    </a:ext>
                  </a:extLst>
                </a:gridCol>
                <a:gridCol w="5155156">
                  <a:extLst>
                    <a:ext uri="{9D8B030D-6E8A-4147-A177-3AD203B41FA5}">
                      <a16:colId xmlns:a16="http://schemas.microsoft.com/office/drawing/2014/main" val="347327551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Life in the Lord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93894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Obedient Faith (v. 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95088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Faithful Love (v. 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24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Unreserved Trust (vv. 5-6a)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34410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Clean Fear (v. 7)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23891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Cheerful Honor (v. 9)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98083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/>
                            </a:outerShdw>
                          </a:effectLst>
                        </a:rPr>
                        <a:t>Welcomed Discipline (v. 11)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/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27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665</Words>
  <Application>Microsoft Macintosh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2025-04-26T14:54:47Z</dcterms:created>
  <dcterms:modified xsi:type="dcterms:W3CDTF">2025-04-26T15:15:20Z</dcterms:modified>
</cp:coreProperties>
</file>