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26" r:id="rId2"/>
  </p:sldMasterIdLst>
  <p:sldIdLst>
    <p:sldId id="258" r:id="rId3"/>
    <p:sldId id="256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3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0"/>
    <p:restoredTop sz="94726"/>
  </p:normalViewPr>
  <p:slideViewPr>
    <p:cSldViewPr snapToGrid="0" snapToObjects="1">
      <p:cViewPr varScale="1">
        <p:scale>
          <a:sx n="102" d="100"/>
          <a:sy n="102" d="100"/>
        </p:scale>
        <p:origin x="26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April 26,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April 26,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0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April 26,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8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6A8A3-EBA4-084F-989D-1A54961FB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3696F-5895-6E45-8561-2875753D1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BE07B-3B87-2A44-A05B-43E896398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9C7FE-1410-7742-8C7B-6302ABE0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98FBF-FB51-524D-B0BB-0EF3FB4A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67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FA8D-8059-E440-BC58-9A9FFE72D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07B1B-7A1C-244F-8BA1-47525BAB7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D091B-BD89-FC44-A801-3F23611A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4CBD0-7E5A-F84F-8505-68605A5C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51B8A-5E45-114B-BC58-5B21AA99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96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85D56-28BD-244B-BD88-D8A5ABF8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E4B87-5C60-0D4F-A035-741EBDC2F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342F4-B99B-D04F-B36D-8B3EC64B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B7C8C-AD9C-C04D-AEF3-7976BE55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C51B8-550F-CF46-9C32-4DBDCCD5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24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55EA-29B9-6448-B240-31CDC135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166A8-0065-2040-A466-F06FB10EC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2DEA4-8DFF-0246-87E5-ADCDE5098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B3F7F-C879-C745-B73D-0425168D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456CD-9FEB-8248-BB11-255ADC637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714AC-8659-0C4F-8942-BB122D755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51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95EF-7DF1-984B-A662-36D9BF7F0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86911-361C-824F-A4DC-6532A40BC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4E531-403F-5A4B-BE31-EBC8DD771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C17FF-0D9F-4047-BF11-AC950B21A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83369-5B7F-CC4A-9FFF-8CB4704F0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7F5A4-9B91-F041-9185-B71F00C9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A3EF8E-B5A4-274D-99B7-2F99C6B8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7B562-A748-A04E-942C-C402704B9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3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6E130-E8A1-1E48-9F3B-8689C0F3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B9D248-25F1-1941-AF20-A6A8E4432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CC12D-E960-7E4D-AA38-ACEDD5F6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120AE-5FAA-E144-873B-1B0020F5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0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A212A2-0184-264C-8FD4-56B3EE68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4C9D3-AD4E-814E-9722-2AC597A4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2C133-F4AB-224D-9761-1831CBAD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12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EC32D-7250-4B49-86C1-87A6EF87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81C6F-3656-9944-99EE-29BEF5FC6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7F1CE8-03BC-7645-8E37-B75709D92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BC23A-EC30-8844-A1AC-56807DD2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68124-CC0F-6145-806B-C3F605A9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B1175-A1C0-2840-B9BE-6759D5CF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4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April 26,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06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0D8B-AF40-B940-896E-1B564258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EDC9B-C6CC-3847-AB57-1D0CDCF78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59524-195C-9242-9CC7-01134E5AF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7D0DC-9D25-7B43-A220-41006104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98F0A-C5D2-3445-8735-21695D1D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B2162-E90E-854A-A319-04C1310E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09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1ABBB-B79D-494E-A6A8-5BCEB4CFB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C80DB-0289-9D49-9F60-EF162B27C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A98BA-CAA1-2941-8B27-6611080A0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65C5E-DF82-3949-A625-2C3693CD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8D370-1250-6544-BF17-1E65FFA2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15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0EFFD9-A2C7-8B45-9F53-52D9C45BC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130A9-D9D3-0646-B3E7-78888B36F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09A8B-F512-314F-A405-CB05CE49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CC59F-5A5B-9A46-AD44-736389F7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993D2-9821-4647-B063-524FBF57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April 26,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April 26,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1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April 26,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116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April 26,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51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April 26,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April 26,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6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April 26,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0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April 26,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980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14" r:id="rId7"/>
    <p:sldLayoutId id="2147483715" r:id="rId8"/>
    <p:sldLayoutId id="2147483716" r:id="rId9"/>
    <p:sldLayoutId id="2147483717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1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D4FCE-5D9A-5846-BCE1-7AA33300E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9EB88-BB36-ED4E-B9FC-8633CCAAA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F28D1-D4D0-6842-945F-58BB9D698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5AA11-7CF0-9443-8690-5FB2B0F53936}" type="datetimeFigureOut">
              <a:rPr lang="en-US" smtClean="0"/>
              <a:t>4/26/25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1878-9C21-4948-AFE2-C7FF1FCEE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218AE-FD92-D244-8F9B-665310B54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BD1FD-67D7-7248-920A-03EC6671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1698F-C000-DC43-BD6B-34FE0579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D125-2EA2-3C4F-AC19-77161B59F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8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piece&#10;&#10;Description automatically generated">
            <a:extLst>
              <a:ext uri="{FF2B5EF4-FFF2-40B4-BE49-F238E27FC236}">
                <a16:creationId xmlns:a16="http://schemas.microsoft.com/office/drawing/2014/main" id="{C4EBB227-6AB3-574F-8DAD-1047C6FF43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32" b="9868"/>
          <a:stretch/>
        </p:blipFill>
        <p:spPr>
          <a:xfrm>
            <a:off x="-1" y="9"/>
            <a:ext cx="12192016" cy="68580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5DE00E-F630-60A0-013E-0103A9BFF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40" y="5365507"/>
            <a:ext cx="9523308" cy="157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681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743066-E828-2277-E7E4-62859775B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03624"/>
            <a:ext cx="10480484" cy="137033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E0851-348D-FE47-A1DE-C5C813E5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5" y="1825624"/>
            <a:ext cx="10211778" cy="44287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b="1" dirty="0"/>
              <a:t>Inspiration</a:t>
            </a:r>
            <a:r>
              <a:rPr lang="en-US" sz="4000" dirty="0"/>
              <a:t> of Scripture </a:t>
            </a:r>
            <a:r>
              <a:rPr lang="en-US" sz="4000" i="1" dirty="0"/>
              <a:t>(2 Timothy 3:16)</a:t>
            </a:r>
          </a:p>
          <a:p>
            <a:pPr marL="0" indent="0">
              <a:buNone/>
            </a:pPr>
            <a:r>
              <a:rPr lang="en-US" sz="4000" b="1" dirty="0"/>
              <a:t>Inerrancy</a:t>
            </a:r>
            <a:r>
              <a:rPr lang="en-US" sz="4000" dirty="0"/>
              <a:t> of Scripture </a:t>
            </a:r>
            <a:r>
              <a:rPr lang="en-US" sz="4000" i="1" dirty="0"/>
              <a:t>(Psalm 19:7-9)</a:t>
            </a:r>
          </a:p>
          <a:p>
            <a:pPr marL="0" indent="0">
              <a:buNone/>
            </a:pPr>
            <a:r>
              <a:rPr lang="en-US" sz="4000" b="1" dirty="0"/>
              <a:t>Relevance</a:t>
            </a:r>
            <a:r>
              <a:rPr lang="en-US" sz="4000" dirty="0"/>
              <a:t> of Scripture </a:t>
            </a:r>
            <a:r>
              <a:rPr lang="en-US" sz="4000" i="1" dirty="0"/>
              <a:t>(Isaiah 40:6-8)</a:t>
            </a:r>
          </a:p>
        </p:txBody>
      </p:sp>
    </p:spTree>
    <p:extLst>
      <p:ext uri="{BB962C8B-B14F-4D97-AF65-F5344CB8AC3E}">
        <p14:creationId xmlns:p14="http://schemas.microsoft.com/office/powerpoint/2010/main" val="158207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8C7280-0DA1-7ECC-0DCA-9F46F8286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50" y="591097"/>
            <a:ext cx="10497034" cy="137249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E0851-348D-FE47-A1DE-C5C813E5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5" y="1825624"/>
            <a:ext cx="10211778" cy="44287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Faith </a:t>
            </a:r>
            <a:r>
              <a:rPr lang="en-US" sz="4000" i="1" dirty="0"/>
              <a:t>(Romans 10:17)</a:t>
            </a:r>
          </a:p>
          <a:p>
            <a:pPr marL="0" indent="0">
              <a:buNone/>
            </a:pPr>
            <a:r>
              <a:rPr lang="en-US" sz="4000" dirty="0"/>
              <a:t>Obedience</a:t>
            </a:r>
            <a:r>
              <a:rPr lang="en-US" sz="4000" b="1" dirty="0"/>
              <a:t> </a:t>
            </a:r>
            <a:r>
              <a:rPr lang="en-US" sz="4000" i="1" dirty="0"/>
              <a:t>(Romans 6:17-18)</a:t>
            </a:r>
          </a:p>
        </p:txBody>
      </p:sp>
    </p:spTree>
    <p:extLst>
      <p:ext uri="{BB962C8B-B14F-4D97-AF65-F5344CB8AC3E}">
        <p14:creationId xmlns:p14="http://schemas.microsoft.com/office/powerpoint/2010/main" val="257853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971F0C-1267-36F1-9BC1-30F20951A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65" y="603623"/>
            <a:ext cx="10519944" cy="13754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E0851-348D-FE47-A1DE-C5C813E5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705" y="1825624"/>
            <a:ext cx="10211778" cy="44287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The Scripture Fulfills What God Intends for It </a:t>
            </a:r>
            <a:r>
              <a:rPr lang="en-US" sz="4000" i="1" dirty="0"/>
              <a:t>(Isaiah 40:6-8; 55:6-13; 1 Peter 1:3-5, 22-25)</a:t>
            </a:r>
          </a:p>
          <a:p>
            <a:pPr marL="0" indent="0">
              <a:buNone/>
            </a:pPr>
            <a:r>
              <a:rPr lang="en-US" sz="4000" dirty="0"/>
              <a:t>The Scripture Destroys Those Who Challenge It </a:t>
            </a:r>
            <a:r>
              <a:rPr lang="en-US" sz="4000" i="1" dirty="0"/>
              <a:t>(Psalm 118:22-24; 1 Peter 2:6-8;              Matthew 21:40-44)</a:t>
            </a:r>
          </a:p>
        </p:txBody>
      </p:sp>
    </p:spTree>
    <p:extLst>
      <p:ext uri="{BB962C8B-B14F-4D97-AF65-F5344CB8AC3E}">
        <p14:creationId xmlns:p14="http://schemas.microsoft.com/office/powerpoint/2010/main" val="103621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piece&#10;&#10;Description automatically generated">
            <a:extLst>
              <a:ext uri="{FF2B5EF4-FFF2-40B4-BE49-F238E27FC236}">
                <a16:creationId xmlns:a16="http://schemas.microsoft.com/office/drawing/2014/main" id="{C4EBB227-6AB3-574F-8DAD-1047C6FF43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32" b="9868"/>
          <a:stretch/>
        </p:blipFill>
        <p:spPr>
          <a:xfrm>
            <a:off x="-1" y="9"/>
            <a:ext cx="12192016" cy="68580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AE87E5-532B-8F9F-0064-AE72A6B4C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40" y="5365507"/>
            <a:ext cx="9523308" cy="157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0818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70</Words>
  <Application>Microsoft Macintosh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Bembo</vt:lpstr>
      <vt:lpstr>Calibri</vt:lpstr>
      <vt:lpstr>Calibri Light</vt:lpstr>
      <vt:lpstr>ArchiveVTI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Scripture</dc:title>
  <dc:creator>Jeremiah Cox</dc:creator>
  <cp:lastModifiedBy>Jeremiah Cox</cp:lastModifiedBy>
  <cp:revision>12</cp:revision>
  <dcterms:created xsi:type="dcterms:W3CDTF">2021-02-12T17:05:29Z</dcterms:created>
  <dcterms:modified xsi:type="dcterms:W3CDTF">2025-04-26T15:51:06Z</dcterms:modified>
</cp:coreProperties>
</file>