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91"/>
    <p:restoredTop sz="94658"/>
  </p:normalViewPr>
  <p:slideViewPr>
    <p:cSldViewPr snapToGrid="0">
      <p:cViewPr varScale="1">
        <p:scale>
          <a:sx n="102" d="100"/>
          <a:sy n="102" d="100"/>
        </p:scale>
        <p:origin x="14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FE02F-8806-A4C4-49CF-388DE7BBB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C7B915-92DB-5EE3-DA32-B1FD3070B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1F98A-AF3D-A1F0-0239-35A813BE6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0844-EF78-9947-87C9-4A13C9307499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CA159-43D3-73FD-4EF3-AD502ABBC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40D6A-A48B-6D26-EEFD-AF90A2B5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283-6D10-2A46-BE6C-D05173537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0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9E75-4626-5A9B-52E0-28965CB51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59C353-4F23-7407-01FC-A1C9F8FF6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AB744-5AA0-568B-9999-663DD2152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0844-EF78-9947-87C9-4A13C9307499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B3F70-32CD-C648-38E0-78D352BD6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66252-31BC-E8F9-89A8-FD906034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283-6D10-2A46-BE6C-D05173537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02347-A4C7-9D3B-3E58-A479D8942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7E814-DCA8-D88E-7F01-8F18B3FCF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7A97F-8307-1B2F-9470-15333583F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0844-EF78-9947-87C9-4A13C9307499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EEC58-92D3-AB80-0B0A-C2ABA0F76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21621-2B54-46CA-17A1-F776A16C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283-6D10-2A46-BE6C-D05173537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6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66EB-D3B1-99BB-D7AF-F0BE95E0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3E6FA-C1F8-98EC-3113-432FF0354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40510-E4F2-0740-7DA4-8DBF2AA10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0844-EF78-9947-87C9-4A13C9307499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A33F9-BB87-E46B-1D63-F687F6DB7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2F56E-0331-4243-30BC-2BA3A1B6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283-6D10-2A46-BE6C-D05173537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FE53A-5547-AF54-5F89-B12549960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88E18-DA3B-197B-21AA-2995310B6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07BD4-3267-331C-EFB2-42770D2F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0844-EF78-9947-87C9-4A13C9307499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96B50-EB66-6EE2-7EA5-210A19867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07611-B6C0-E465-90F8-1C6B79C0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283-6D10-2A46-BE6C-D05173537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E47A1-D18B-FCB4-DF05-CF1C94058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A5B1D-60B4-303F-B387-A711AA443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6E026-4AD3-4A6C-93F8-DAA9EB6EC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92EA9-C4EA-8BA7-93D7-A0380496B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0844-EF78-9947-87C9-4A13C9307499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C9F60-1F73-2983-D8C3-EBAE3216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3FB1B-FD4D-B89D-F769-B89B88D70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283-6D10-2A46-BE6C-D05173537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2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971C6-43BE-A0ED-C3F3-C7F1864C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91DCE-54BD-8533-6F37-691A92580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C70B8-F39E-C975-291D-6E5B1A01A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829A40-7851-8D23-B84B-5CDD4B5C9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2BD423-F632-26D5-63D8-522083DEF4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EC7CA7-9C90-142A-1D94-AAB75E8D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0844-EF78-9947-87C9-4A13C9307499}" type="datetimeFigureOut">
              <a:rPr lang="en-US" smtClean="0"/>
              <a:t>4/18/25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00859C-C13F-763B-81DA-EF3BA7E9B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799263-CF9C-BE05-AADD-A24E50BD1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283-6D10-2A46-BE6C-D05173537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8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7112C-A26F-0187-28F4-FEA311C0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01671C-BD67-B8C3-A7BD-6062CAF7C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0844-EF78-9947-87C9-4A13C9307499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271AB-FC10-10E0-6AD2-7DA5D761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EFBD2-58E3-F25B-549E-9085766C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283-6D10-2A46-BE6C-D05173537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0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2533E9-0E22-3D69-CB00-7B115A929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0844-EF78-9947-87C9-4A13C9307499}" type="datetimeFigureOut">
              <a:rPr lang="en-US" smtClean="0"/>
              <a:t>4/18/25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49C48C-1F52-FE2F-5AAB-E121D058C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DE057-2429-C693-83B8-1D46AB0F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283-6D10-2A46-BE6C-D05173537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6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6C533-44C2-582A-62CF-C0B14C9C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ADD6A-5B2D-7771-626A-92D523040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BCDB5-30D3-0EFA-4C70-6BAC53C27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4D8E2-8217-091C-CB1E-D5FD5CD20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0844-EF78-9947-87C9-4A13C9307499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2AF27-D8B1-1CA5-EEB9-147A9018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D30CA-9050-FA4B-A09A-DE42019E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283-6D10-2A46-BE6C-D05173537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8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99F29-31FE-F4B5-F44B-4B1162C25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7B6103-4622-4301-E77F-B53A0D9278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46CF9-EC62-518F-B0F9-68FA13401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E2432-FAE8-8C22-F993-907FB44F5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0844-EF78-9947-87C9-4A13C9307499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F7C6E-42EF-E62A-5DB1-9288FB220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AC49A-346A-5706-6D94-A3B53CDC2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283-6D10-2A46-BE6C-D05173537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6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2FC04-EAD0-65BC-EF54-7262C255D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B0653-67B2-A2FA-0639-E4AB459CF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35E53-19BB-A4F5-4EEE-E1EF4A63D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3B0844-EF78-9947-87C9-4A13C9307499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D6567-4F20-4A36-244B-41398FEFE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01D45-7B48-9788-7865-AF83976E2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8DF283-6D10-2A46-BE6C-D05173537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4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E5EE1-B18B-16A0-4391-E86C9B6D6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AD95C0-0F2B-10C4-80E5-F13967801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3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03F1BF-C5A5-C7FF-E22B-8D69CC179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993DB-D900-1E14-A18F-6F033DD19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92" y="388645"/>
            <a:ext cx="6322996" cy="60807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05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Remember Where He Came From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John 8:13-14, 21-24, 56-58; 6:48-51; 12:37-41; 17:5, 24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Remember Where He Came To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Phil. 2:6-7; John 1:14, 10-11; Matthew 5-7; 1 John 2:15-16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Remember What He Did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1 Cor. 11:23-29; Psalm 22; Isaiah 53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Remember Who He Did It For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John 3:16; 1 John 3:16; 1 Timothy 1:12-17; Romans 5:5-11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334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80</Words>
  <Application>Microsoft Macintosh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2025-04-18T20:50:26Z</dcterms:created>
  <dcterms:modified xsi:type="dcterms:W3CDTF">2025-04-18T20:58:13Z</dcterms:modified>
</cp:coreProperties>
</file>