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83A0-7C3E-BA40-5B01-8265847C5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6C6B3-7800-0D54-D3F2-B41C41A78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836C5-ECFC-CADF-B88B-5077DB53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6EF6-23B2-9E47-8184-5EFC1028B274}" type="datetimeFigureOut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32644-067D-B650-6FF2-948A9F86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00FF9-44DB-6AA6-05BE-0FDFCED4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603-00E2-5048-B5EE-36EC0DD42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8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FEFF-2C8D-5AC2-4C04-CF476B04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E62E9-7580-FD2E-0D34-3642B5014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9D36E-F0BA-F82F-79A1-47E3CAC0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6EF6-23B2-9E47-8184-5EFC1028B274}" type="datetimeFigureOut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445AF-9805-5E44-550C-3B8181B7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83BAA-73FB-1E64-BCBF-64FAA14E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603-00E2-5048-B5EE-36EC0DD42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1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9711F-3647-F597-5AA5-BCA043722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68533-4BAB-ECC3-E739-0BEF9A59D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6B06E-A13A-2EEC-4529-7CF50416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6EF6-23B2-9E47-8184-5EFC1028B274}" type="datetimeFigureOut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9976F-BAC7-48F0-5C51-2930756F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1C8FB-8173-74C8-B9F4-5D3D5011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603-00E2-5048-B5EE-36EC0DD42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2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3A56-C94B-D021-2570-16415417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986E3-764F-8AF9-44C4-5224B29A4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A60BC-E459-8BAA-080B-1C09B097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6EF6-23B2-9E47-8184-5EFC1028B274}" type="datetimeFigureOut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C07B0-21D9-9D0B-A4C9-91168E27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1C7A-5E23-0E26-D92D-61256AD1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603-00E2-5048-B5EE-36EC0DD42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EFE3-6C93-5525-A0EE-0D122FA4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35BE1-2600-6177-5CA7-490CF5853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2427A-445D-D378-DBA7-87946680F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6EF6-23B2-9E47-8184-5EFC1028B274}" type="datetimeFigureOut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64B4B-79E5-5924-9769-B28010AF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86C34-8291-FCB9-3DF0-4FBAD792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603-00E2-5048-B5EE-36EC0DD42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3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3B96-1F9F-4DD0-588A-5BBEC4EA7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DD5A-8BF6-8A35-0F42-6D589626A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5915F-8E5A-9BAC-91ED-78DCECA1E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94D06-E0C1-D4CF-7D81-9BDD4284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6EF6-23B2-9E47-8184-5EFC1028B274}" type="datetimeFigureOut">
              <a:rPr lang="en-US" smtClean="0"/>
              <a:t>5/24/25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FBEF3-16C5-A5AC-5B31-54EC13C0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BDBB2-567B-B55F-BB26-E5521ECC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603-00E2-5048-B5EE-36EC0DD42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1D29-4130-A366-9314-E6568AC1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3B73E-38D1-45BC-A462-C7D192B6D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336F0-B732-1B9C-5DCB-5759FCDDE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2A744-B51A-CEA3-2129-F7D7413C2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C161D-1EF4-2469-D5DA-0A87296C6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ECDAC-C3E3-008C-BA0B-36863A54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6EF6-23B2-9E47-8184-5EFC1028B274}" type="datetimeFigureOut">
              <a:rPr lang="en-US" smtClean="0"/>
              <a:t>5/24/25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85465-C6D9-C592-9E0D-565498E3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1C2788-A927-CDAE-CF0B-212D237A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603-00E2-5048-B5EE-36EC0DD42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8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520CC-620F-4699-357C-578FD2A7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7571E-AC6C-DA14-16E3-A125E231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6EF6-23B2-9E47-8184-5EFC1028B274}" type="datetimeFigureOut">
              <a:rPr lang="en-US" smtClean="0"/>
              <a:t>5/24/25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B3E2D-DD9A-4DEE-E64F-36F60C76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E63D2-9956-0383-701D-DAC19384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603-00E2-5048-B5EE-36EC0DD42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3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8584B-F16A-254D-8865-42152B25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6EF6-23B2-9E47-8184-5EFC1028B274}" type="datetimeFigureOut">
              <a:rPr lang="en-US" smtClean="0"/>
              <a:t>5/24/25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AF016-95DD-3962-6D69-FF66048F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938F2-AFA6-1D2D-6D79-0333B8F1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603-00E2-5048-B5EE-36EC0DD42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2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F21B-5483-C3DD-8734-8B3CEA93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6676B-8A7B-2336-641F-AEA2A31B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9FC22-75A3-A03B-7A09-852E92293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8B294-7B8C-0B02-CE8D-D77F13B9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6EF6-23B2-9E47-8184-5EFC1028B274}" type="datetimeFigureOut">
              <a:rPr lang="en-US" smtClean="0"/>
              <a:t>5/24/25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C602E-11A2-96A7-BEE4-BC28E019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92E72-BC34-1794-89D1-DEC24BD0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603-00E2-5048-B5EE-36EC0DD42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4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17CA-D2F6-BEA7-D326-4CD462A2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9F20E-09CD-89A2-0DE2-50AC50C55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293A6-B20E-9742-4A74-FC0F5F303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08A11-4EEC-5B31-5BFF-B7237B6C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6EF6-23B2-9E47-8184-5EFC1028B274}" type="datetimeFigureOut">
              <a:rPr lang="en-US" smtClean="0"/>
              <a:t>5/24/25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92332-4B30-7995-97AD-13EC6675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1764D-B92E-05FA-72CB-832F07CE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603-00E2-5048-B5EE-36EC0DD42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D459A-F72E-43FD-C4E6-6C1DFF366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72589-4344-7DD8-36D3-970C96F2B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8D77-384D-BE4B-2DE8-3309737F1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C36EF6-23B2-9E47-8184-5EFC1028B274}" type="datetimeFigureOut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068D-5489-1638-1E13-1B59620E8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93F8B-D9B5-647D-0867-AA0EB5D5F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B0D603-00E2-5048-B5EE-36EC0DD42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04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07B64-AEF8-D528-69A7-6DC94FFFB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7A636-FFF2-C686-A1B2-69F0573B8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8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BB954C-441E-4E8E-CF17-51E848CA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67667-4299-B547-7502-8F28091DE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340518"/>
            <a:ext cx="7928975" cy="6176963"/>
          </a:xfrm>
        </p:spPr>
        <p:txBody>
          <a:bodyPr/>
          <a:lstStyle/>
          <a:p>
            <a:pPr marL="0" indent="0" algn="ctr">
              <a:buNone/>
            </a:pPr>
            <a:endParaRPr lang="en-US" sz="18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</a:rPr>
              <a:t>“Your boasting is not good.”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1 Corinthians 5:6</a:t>
            </a:r>
            <a:r>
              <a:rPr lang="en-US" sz="4000" dirty="0">
                <a:solidFill>
                  <a:schemeClr val="bg1"/>
                </a:solidFill>
              </a:rPr>
              <a:t>, NASB)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Evil of Boasting</a:t>
            </a:r>
          </a:p>
          <a:p>
            <a:r>
              <a:rPr lang="en-US" sz="3600" dirty="0">
                <a:solidFill>
                  <a:schemeClr val="bg1"/>
                </a:solidFill>
              </a:rPr>
              <a:t>Attention on self, no longer God – </a:t>
            </a:r>
            <a:r>
              <a:rPr lang="en-US" sz="3600" dirty="0">
                <a:solidFill>
                  <a:srgbClr val="FFC000"/>
                </a:solidFill>
              </a:rPr>
              <a:t>Genesis 1:26-27; Romans 1:21-23</a:t>
            </a:r>
          </a:p>
          <a:p>
            <a:r>
              <a:rPr lang="en-US" sz="3600" dirty="0">
                <a:solidFill>
                  <a:schemeClr val="bg1"/>
                </a:solidFill>
              </a:rPr>
              <a:t>Puffed up – </a:t>
            </a:r>
            <a:r>
              <a:rPr lang="en-US" sz="3600" dirty="0">
                <a:solidFill>
                  <a:srgbClr val="FFC000"/>
                </a:solidFill>
              </a:rPr>
              <a:t>1 Corinthians 4:18; 5:2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cf. 1 Corinthians 1:28-29; 4:7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Only God deserves such attention and praise – </a:t>
            </a:r>
            <a:r>
              <a:rPr lang="en-US" sz="3600" dirty="0">
                <a:solidFill>
                  <a:srgbClr val="FFC000"/>
                </a:solidFill>
              </a:rPr>
              <a:t>Romans 11:36</a:t>
            </a:r>
          </a:p>
        </p:txBody>
      </p:sp>
    </p:spTree>
    <p:extLst>
      <p:ext uri="{BB962C8B-B14F-4D97-AF65-F5344CB8AC3E}">
        <p14:creationId xmlns:p14="http://schemas.microsoft.com/office/powerpoint/2010/main" val="368787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220C1-BA4B-6AA1-E397-EAE5990E4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C1B69A-7BB0-E1FA-6FCD-CDCE6F14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B7B83-87D6-2C8D-9D67-25FDE8047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340518"/>
            <a:ext cx="7928975" cy="6176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</a:rPr>
              <a:t>Thus says the LORD: “Let not the wise man glory in his wisdom, Let not the mighty man glory in his might, Nor let the rich man glory in his riches; But let him who glories glory in this, That he understands and knows Me, That I am the LORD, exercising lovingkindness, judgment, and righteousness in the earth. For in these I delight,” says the LORD.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rgbClr val="FFC000"/>
                </a:solidFill>
              </a:rPr>
              <a:t>Jeremiah 9:23-24</a:t>
            </a:r>
          </a:p>
        </p:txBody>
      </p:sp>
    </p:spTree>
    <p:extLst>
      <p:ext uri="{BB962C8B-B14F-4D97-AF65-F5344CB8AC3E}">
        <p14:creationId xmlns:p14="http://schemas.microsoft.com/office/powerpoint/2010/main" val="203542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F617B-B73F-0703-784B-FC8A2FA79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008E6F-E247-A744-70D4-BC295D89E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0FB5D-2347-7EDD-6A00-F1A3D02F4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340518"/>
            <a:ext cx="7928975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Boasting in the Message of the Cross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1 Corinthians 1-3; Galatians 1:6-10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Boasting in the Transformation by the Cross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Galatians 6:12-15; 4:17-20; 2:20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Boasting in the Power of the Cro</a:t>
            </a:r>
            <a:r>
              <a:rPr lang="en-US" sz="4000" dirty="0">
                <a:solidFill>
                  <a:schemeClr val="bg1"/>
                </a:solidFill>
              </a:rPr>
              <a:t>ss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2 Corinthians 11:16-18, 30; 12:7-10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6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1685-6D81-3080-9D15-4968F1C50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481824-17AD-A7D7-92FB-38D4AF8D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7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179</Words>
  <Application>Microsoft Macintosh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2025-05-24T14:33:26Z</dcterms:created>
  <dcterms:modified xsi:type="dcterms:W3CDTF">2025-05-24T14:46:24Z</dcterms:modified>
</cp:coreProperties>
</file>