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86A2B-A853-F7EA-6205-2A25A22D1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1721F-62B1-CFE6-E08E-3F35DB4B9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A8A3-AA59-30E1-E154-12E93842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7A80A-90A7-D221-7C5F-3DE005CE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67CF9-0DB9-2271-F137-A4E62AEF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4AB3-52E3-240F-4359-A1A682A13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94911-8C75-A54E-8FAF-7A97DFB45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1394-A314-4C9E-144B-530A9D95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D7ECA-07AF-B55A-F96A-38E31682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C688-5E29-060D-E63C-25E5D628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9B563-6794-C925-3957-322950AB1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D4029-B425-EF85-C949-F043632B1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9D29E-10F3-EE4E-7256-9A3F5ADA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3099-D62E-DF69-B97B-A847866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D1C7F-64B3-4B34-7B5E-C3A205BE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AB32-688E-2C47-20F7-AA3620EF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7977E-6008-16F8-D17F-7A0FAD226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C4CBD-76F1-DF7A-C1B4-1936FC98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579BD-B6B6-8226-5601-5B1746AA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85A5-8913-8448-1609-6E474630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85F-2A28-86FC-BB65-C09210D9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01F6B-6C3F-A3B5-7D2A-36A34EAD5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DF7C1-0B74-63A9-16B0-DD7CDF54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DDBE0-8743-B227-84D5-8E2E3A68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AF5A-4D44-3418-F5F5-D9883539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8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A708-46C2-B002-FCAF-3382E0AB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9A484-E118-024A-0B30-C05CD074F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BEB8E-9C0B-8D05-79EE-16AB87CAC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B9CAF-FD73-B7B0-2290-D920510B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912FA-4AC4-7757-8764-5D3222D1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48583-642B-51A9-EF84-2C7D3C8C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1DE-1852-90CE-850B-905E8054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69362-5522-1245-677D-FF41688C7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5027F-B529-9EAE-2077-51E96C760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477E4-DD8D-A0CC-4C25-14C5B0E7E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C8519-4D4E-90D9-0C4A-CB103DB6D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1AAEE-BEAE-2EE4-3628-A66FE53E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7C8F-76A1-3273-A0F9-10E3094C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30761-AB3A-AAE5-C096-F79BD75A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4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0B3B-4FCC-BE8A-BB02-2BC3EF06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795A3-2E17-305F-D889-6FD64AC4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58D7-BAD6-9307-B6F1-A5AE289C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175D8-B3EF-9687-3382-13B6EFEE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09DC73-EEC9-008C-30D4-10813EF5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C49C1-E47F-D997-374E-DF85039A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0BDB-6D04-B969-BE96-E0969129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6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D2C5-EFDA-96C9-AD6E-3D322B66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926E-17C7-4AEE-306C-A5549AB2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5E00B-F22F-28CC-38DE-9026CCD88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95F69-0571-7550-8A76-CD6A852F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20385-7A6F-0B1C-D907-0C068C68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302DC-A5DA-8764-0BD2-15F1A365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0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4EA6-6108-5076-7861-73198498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75F1A-51C0-209C-9D0D-982845CE5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CDC18-6247-C023-7649-1AB51D8E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8BC2F-33BF-47E6-91F5-B83E0E85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49E40-9DA2-1F59-AECC-1C240B5F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97ECD-BE52-98C9-3520-6291DAEC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3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FB42D-8723-5DC7-84CB-ABDB7B07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6EA1D-CB52-9D11-7B26-D058D39F7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25B2-C55D-9105-479F-405AD162D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EB036-3C94-7D4E-A7EC-337BB2EF2CAE}" type="datetimeFigureOut">
              <a:rPr lang="en-US" smtClean="0"/>
              <a:t>5/16/25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42090-00C6-AEF7-2EB2-14424E3BE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63DFE-4301-C703-22ED-6D2CDF0B9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9EA59-F82A-E843-BB5C-38FAA68D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1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F1E8F-80B1-FFF9-E21A-A06E67E4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2D222-2600-769A-969E-10AB4290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5679-20FF-1851-C386-B8C7C54E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874" y="477147"/>
            <a:ext cx="6237962" cy="5903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Humility and Stewardship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1:1-2; 4:1-5; 3:5-9, 18-23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Acknowledgment and Optimism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1:4-9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Clarity and Conviction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1:10-13, 29-31; 3:1-4; 4:8-13, 14-17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Warning and Discipline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1 Cor. 3:16-17; 4:18-21; 5:1-8</a:t>
            </a:r>
          </a:p>
        </p:txBody>
      </p:sp>
    </p:spTree>
    <p:extLst>
      <p:ext uri="{BB962C8B-B14F-4D97-AF65-F5344CB8AC3E}">
        <p14:creationId xmlns:p14="http://schemas.microsoft.com/office/powerpoint/2010/main" val="26852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2985E-56A1-519B-2DC8-351AEB0D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1A01D-A3BE-1B04-57D0-36214BB7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4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2025-05-16T18:23:51Z</dcterms:created>
  <dcterms:modified xsi:type="dcterms:W3CDTF">2025-05-16T18:32:19Z</dcterms:modified>
</cp:coreProperties>
</file>