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98779-AB19-1B65-31AC-7EFE31D32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59704-953D-0D0C-82BC-822F5A6B5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7C69-121B-5546-3C35-89197A6B6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E6593-791C-F60D-3D4E-2CD9859B4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787F1-12AD-F774-71EC-E734EED36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A829-A92E-0DA2-01D3-05B25BA9D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78D2FD-3C42-B81E-8E67-358420562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474DC-9782-6DE6-D440-E40305609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0EB51-D8A9-DFE1-858A-A1B39304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57B25-7563-E00F-097A-19A3E452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4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62E95-10FF-747C-3B28-FE40C2789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F4B66B-23DE-20DC-C17B-D1CE8B653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67EC1-E2E7-52B9-53F1-2D523EB9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E832-0F92-1A70-6378-2CB9361F7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405AF-249D-2286-1E03-7F1CC333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2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B614-090E-D427-60C0-581E78496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44BA7A-48FD-D3D4-5FEF-A0288EBC9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78CF4-01F1-E3AF-D18E-C1240C08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CECF5-4591-C2AA-2148-9D59B2E2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E507E-17FF-BF0E-73C4-9D95664B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4BBA0-E737-B422-69F6-758729EE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55186C-5167-155A-EE77-BE957537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EF25-BCB8-E23F-EF40-F28862ED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AE8D9-8084-0CB8-8666-7D38D4FA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ABA19-770E-9505-D2E2-BA33E1BF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1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E964-17D7-25BA-BF0A-2624FCE53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39375-8E8E-AA8B-6F37-73C6CC794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B2043-74AA-BEA0-555B-6859E006D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65C80-A697-A267-0225-818FF3BB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49D1A1-94EC-F496-EAFB-B56BCDF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906EC-3CCC-A3C5-B0C0-325464C84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7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4DE25-CFB6-50B5-752B-5BBE1875A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3DBF5-632E-7155-E51B-25F5937E8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DCA60-B9CC-C2B5-4AC9-183017925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A47A4A-4985-2008-6037-B28AAF3E73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CF065C-D0C0-4F5D-F1A3-F0ED16D23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058317-16EC-6CB7-9EF0-D183D0B49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353243-3209-3B17-79AC-27599E09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0CF00-3D0E-8AAB-5796-FAB1F4F09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6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6A67D-1AD0-0CC6-1117-5735A283F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53EF2-25E3-010F-F116-DF87BF0A4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8AFCC-5A07-B113-BF69-AA703F3A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0DC2C-0BA6-3877-DF15-18DEF92C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3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CB345C-0B8A-C86A-0A63-C8837199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3EA4D-E08B-C847-8B3C-6B6C31067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DE7D4-A869-1FD3-AB80-0AD56E83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8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DEAC-0F37-CABA-92A8-F9FF577E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91A9-6618-91EA-9A2F-58859E9D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EDDB-657A-BE57-09C0-09B7B55F6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20E3F-9755-59C9-941A-338967324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44310E-FB63-3D46-8397-E8F03261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1F735-5058-3F31-CF05-B0B5AEFB2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4BFE-A990-3DF4-B812-7E5569E5F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48A8F0-804D-91B4-B3DA-2FFA6DC533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BB4B6-CD14-88C2-91A5-3EFB6F049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8EAF1F-BF13-C7B1-45C2-54482EA9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CC1F9-CB3B-337C-B9B1-E069A3601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E83E4-7D81-97CB-72BA-1BBF0D18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B63C6E-D6BD-BB56-3248-A6E131DDE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940-8E8B-10CE-8E1A-893D3461F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C6C0D-3096-DF6B-5A98-06A0BD8B9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D292AE-B179-3A4C-8F86-70A098E4A0F2}" type="datetimeFigureOut">
              <a:rPr lang="en-US" smtClean="0"/>
              <a:t>5/15/25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B9CC8-3188-9D93-CD41-F6E6EAB0D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8FE96-D066-79B2-D01B-DC76BC142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4188AC-4AA1-AB46-B439-DDA835B56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976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3F4F09-2159-03E1-E173-F3D1B1F09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3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383262-8DD3-BFBB-3A0B-DFEE6E60A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128B-DE91-3A01-6D08-422731DCE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411"/>
            <a:ext cx="10515600" cy="4647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We cannot understand the Bible alike.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2 Peter 1:1, 3, 12, 19-21; 3:17-18; Ephesians 3:4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The standard Jesus set is impossible to reach. We need to focus more on what He has accomplished for us.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2 Peter 1:1-8; Ephesians 4:11-13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984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47AC8-47CB-AA35-D96D-A7ABAE7F8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7AF84A-5828-D652-594B-B46A3B8BB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C0A6-03CB-AC66-5F6D-B6E74EAF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8411"/>
            <a:ext cx="10515600" cy="464715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Once in Christ we are free from the consequences of sin if we generally walk in the light.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2 Peter 2:18-22; 1 John 1:5-2:2; Romans 8:1, 9-10, 13-14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chemeClr val="bg1"/>
                </a:solidFill>
              </a:rPr>
              <a:t>God loves me, desires me to be saved, and does not want me to perish, so I should not be concerned about a single sin.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dirty="0">
                <a:solidFill>
                  <a:srgbClr val="FFC000"/>
                </a:solidFill>
              </a:rPr>
              <a:t>2 Peter 1:8-11; 3:10-18; Acts 8:20-23; Jude 24-25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69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5CB5B-BAB4-1F85-25F4-B58B496EB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1DC510-F2C5-555E-8D57-2F691CA6E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58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130</Words>
  <Application>Microsoft Macintosh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</cp:revision>
  <dcterms:created xsi:type="dcterms:W3CDTF">2025-05-15T21:53:48Z</dcterms:created>
  <dcterms:modified xsi:type="dcterms:W3CDTF">2025-05-15T22:03:24Z</dcterms:modified>
</cp:coreProperties>
</file>