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7653"/>
    <a:srgbClr val="D7D2AC"/>
    <a:srgbClr val="F5F2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 snapToObjects="1">
      <p:cViewPr varScale="1">
        <p:scale>
          <a:sx n="102" d="100"/>
          <a:sy n="102" d="100"/>
        </p:scale>
        <p:origin x="19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8E91FD-FA58-7445-AC17-A067F726D860}" type="datetimeFigureOut">
              <a:rPr lang="en-US" smtClean="0"/>
              <a:t>6/21/25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D3DE5-399F-9045-B4F0-416BE8562C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336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2D3DE5-399F-9045-B4F0-416BE8562C7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5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F9A7C-81B9-CD4E-8697-5E3B7DEF4F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881AD2-EA38-C246-AED3-6211F74F59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5B581-941D-A048-B440-36359935F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0D7D-3735-8E4C-971F-8FCD47C69B0A}" type="datetimeFigureOut">
              <a:rPr lang="en-US" smtClean="0"/>
              <a:t>6/21/25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EBC09-B32D-4B4D-A95E-B0B1F5113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41CDC7-E88F-B141-A8FB-79BB82E54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F116-FFB6-FB48-BFD6-AE675807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22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2B247-58FA-E748-9C02-7B4A16FA1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C6A219-F76E-4548-88BE-5FACF40378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4DAE39-D8D4-F440-BEBD-617E6CC63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0D7D-3735-8E4C-971F-8FCD47C69B0A}" type="datetimeFigureOut">
              <a:rPr lang="en-US" smtClean="0"/>
              <a:t>6/21/25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18962-A5F9-C94F-A98A-49AEE36CB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B219E-0F35-3840-BF28-FAD71024A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F116-FFB6-FB48-BFD6-AE675807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286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ABAC1F-EAE1-BF43-913F-7F003114AA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30781E-F297-A948-8FBF-22D228C17A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E5970-484D-2547-85CE-D086077A8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0D7D-3735-8E4C-971F-8FCD47C69B0A}" type="datetimeFigureOut">
              <a:rPr lang="en-US" smtClean="0"/>
              <a:t>6/21/25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B47E7-CAC3-BF45-BD05-07EC9AC9A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07110-2CA2-764F-882C-AE742038B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F116-FFB6-FB48-BFD6-AE675807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70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B85C4-A566-EB4D-92ED-EAD5D9B7E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E95B5-2163-154F-A72D-F8C620508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3ED23-3967-1B40-AE1F-A7BDDEEE0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0D7D-3735-8E4C-971F-8FCD47C69B0A}" type="datetimeFigureOut">
              <a:rPr lang="en-US" smtClean="0"/>
              <a:t>6/21/25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5AA4B1-8A38-2D45-A419-60EEC4A2C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0D738-F29E-CD44-97B7-D08899DEC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F116-FFB6-FB48-BFD6-AE675807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99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006D9-5A5A-DB4C-8B48-3FB43B3D6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99E52-D180-0B48-84DC-2B011C236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49BA0-1E92-6E44-846E-6F0515E63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0D7D-3735-8E4C-971F-8FCD47C69B0A}" type="datetimeFigureOut">
              <a:rPr lang="en-US" smtClean="0"/>
              <a:t>6/21/25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6F6CB-F573-2742-9D93-365750F57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B35455-09D3-E749-AAE0-6D8F20BAA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F116-FFB6-FB48-BFD6-AE675807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664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E25C9-1A78-A649-97E8-1262CCC10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C8299-F1B3-D54F-9426-0C3B64EA14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C38023-167A-424F-AF8A-AE4B77CD4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4640-45EC-3441-BA0D-D932BDD21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0D7D-3735-8E4C-971F-8FCD47C69B0A}" type="datetimeFigureOut">
              <a:rPr lang="en-US" smtClean="0"/>
              <a:t>6/21/25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A989FB-BA47-2B41-A696-8500E0777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E3725B-CD66-A64A-8919-758FA8568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F116-FFB6-FB48-BFD6-AE675807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897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D0758-08F6-6D4A-9664-AB567BE79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F5E550-324D-844F-9E92-A80A8EE20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796C3C-8BA8-C948-9548-A228452496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301BC4-C908-214F-84A4-4E12F5EFFB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D39B82-027A-2D4D-AD70-D0FBC0383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55674C-D8EE-B643-AFE6-1E1D2A3D7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0D7D-3735-8E4C-971F-8FCD47C69B0A}" type="datetimeFigureOut">
              <a:rPr lang="en-US" smtClean="0"/>
              <a:t>6/21/25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BD9A31-070E-E445-A4B3-F164E79A8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673953-69D8-DA4A-80B5-D97AD925B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F116-FFB6-FB48-BFD6-AE675807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94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D62E8-C2D9-BD44-871A-C50FECECD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ED45A0-5021-2F40-9DB8-1682136CC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0D7D-3735-8E4C-971F-8FCD47C69B0A}" type="datetimeFigureOut">
              <a:rPr lang="en-US" smtClean="0"/>
              <a:t>6/21/25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DD9FBF-AF39-2448-A15D-25D3EB01A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F44DED-C2DC-074A-B32C-7739643C7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F116-FFB6-FB48-BFD6-AE675807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157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4DFB59-32FF-C042-BF38-773463452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0D7D-3735-8E4C-971F-8FCD47C69B0A}" type="datetimeFigureOut">
              <a:rPr lang="en-US" smtClean="0"/>
              <a:t>6/21/25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2D6630-7F77-EF47-95CB-5FF8CE2CB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765061-2145-014C-9CF7-AAAF70181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F116-FFB6-FB48-BFD6-AE675807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9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66401-B9DD-FD4E-AE7E-8BAB0381B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95DAB-D1AA-E845-BC68-05F61E17F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D8E4EA-342E-1B45-9568-C0506C18E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5991B5-DD58-F141-A6F2-9AB222DD7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0D7D-3735-8E4C-971F-8FCD47C69B0A}" type="datetimeFigureOut">
              <a:rPr lang="en-US" smtClean="0"/>
              <a:t>6/21/25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855EA0-5B68-F643-91B9-22102820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A5D75-F70C-9A4A-981C-7F72E01AF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F116-FFB6-FB48-BFD6-AE675807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089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38EF0-0B3B-824E-BA63-20D66325A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2F3999-1BC7-5F4D-9B76-3B68684D95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FBF48D-98AC-A940-95DD-F94CED92DE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4F951-4186-1B48-9F8A-21B40A696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0D7D-3735-8E4C-971F-8FCD47C69B0A}" type="datetimeFigureOut">
              <a:rPr lang="en-US" smtClean="0"/>
              <a:t>6/21/25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EA600-2EF0-A046-9A7C-3C1E89BD4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F5C089-1CD6-2544-AF82-76AD0604F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F116-FFB6-FB48-BFD6-AE675807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5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9B1109-4D29-9942-8932-4A5A3AA4E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9FD5EA-5E44-A84A-9BAB-F3D559A70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ED109-61EA-9946-BAC3-18392D0B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70D7D-3735-8E4C-971F-8FCD47C69B0A}" type="datetimeFigureOut">
              <a:rPr lang="en-US" smtClean="0"/>
              <a:t>6/21/25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4E446-9989-2543-B0E4-0B372F770D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930261-258C-C242-BAF5-747E819F3E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5F116-FFB6-FB48-BFD6-AE6758079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450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7890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0319C15-EA5D-994D-97C4-67B1D40A46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06543" y="239392"/>
            <a:ext cx="3790951" cy="912799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Psalm 42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0C3C60-B908-E8D2-1B29-05EB99AF0A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9980" y="2790185"/>
            <a:ext cx="9212039" cy="406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80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7D2AC"/>
            </a:gs>
            <a:gs pos="35000">
              <a:srgbClr val="F5F2D7"/>
            </a:gs>
            <a:gs pos="100000">
              <a:srgbClr val="727653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A0FC167-F438-394F-892F-958C9D68814E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gradFill flip="none" rotWithShape="1">
            <a:gsLst>
              <a:gs pos="39000">
                <a:srgbClr val="F5F2D7"/>
              </a:gs>
              <a:gs pos="59000">
                <a:srgbClr val="F5F2D7">
                  <a:alpha val="23000"/>
                </a:srgbClr>
              </a:gs>
              <a:gs pos="100000">
                <a:schemeClr val="tx1">
                  <a:alpha val="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E7604-7E4C-1B47-9885-4D0648E3E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506" y="1353788"/>
            <a:ext cx="11710988" cy="5139088"/>
          </a:xfrm>
        </p:spPr>
        <p:txBody>
          <a:bodyPr/>
          <a:lstStyle/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400" b="1" dirty="0"/>
              <a:t>Psalm 42</a:t>
            </a:r>
          </a:p>
          <a:p>
            <a:pPr algn="ctr"/>
            <a:r>
              <a:rPr lang="en-US" sz="4000" dirty="0"/>
              <a:t>Longing to Appear Before God </a:t>
            </a:r>
            <a:r>
              <a:rPr lang="en-US" sz="4000" i="1" dirty="0"/>
              <a:t>(vv. 1-3)</a:t>
            </a:r>
          </a:p>
          <a:p>
            <a:pPr algn="ctr"/>
            <a:r>
              <a:rPr lang="en-US" sz="4000" dirty="0"/>
              <a:t>Remembrance of Appearing Before God </a:t>
            </a:r>
            <a:r>
              <a:rPr lang="en-US" sz="4000" i="1" dirty="0"/>
              <a:t>(vv. 4-5)</a:t>
            </a:r>
          </a:p>
          <a:p>
            <a:pPr algn="ctr"/>
            <a:r>
              <a:rPr lang="en-US" sz="4000" dirty="0"/>
              <a:t>Hope in God for a Better Day </a:t>
            </a:r>
            <a:r>
              <a:rPr lang="en-US" sz="4000" i="1" dirty="0"/>
              <a:t>(vv. 6-8)</a:t>
            </a:r>
          </a:p>
          <a:p>
            <a:pPr algn="ctr"/>
            <a:r>
              <a:rPr lang="en-US" sz="4000" dirty="0"/>
              <a:t>Casting Cares Upon God, His Rock </a:t>
            </a:r>
            <a:r>
              <a:rPr lang="en-US" sz="4000" i="1" dirty="0"/>
              <a:t>(vv. 9-11)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84120F0-3971-039B-E5CE-4A573FD24E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361" y="173851"/>
            <a:ext cx="11737278" cy="215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43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7D2AC"/>
            </a:gs>
            <a:gs pos="35000">
              <a:srgbClr val="F5F2D7"/>
            </a:gs>
            <a:gs pos="100000">
              <a:srgbClr val="727653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4360B5B-E76D-B4F6-17DD-6B5F8B3A5485}"/>
              </a:ext>
            </a:extLst>
          </p:cNvPr>
          <p:cNvSpPr/>
          <p:nvPr/>
        </p:nvSpPr>
        <p:spPr>
          <a:xfrm>
            <a:off x="-100208" y="0"/>
            <a:ext cx="12192000" cy="6858000"/>
          </a:xfrm>
          <a:prstGeom prst="rect">
            <a:avLst/>
          </a:prstGeom>
          <a:gradFill flip="none" rotWithShape="1">
            <a:gsLst>
              <a:gs pos="39000">
                <a:srgbClr val="F5F2D7"/>
              </a:gs>
              <a:gs pos="59000">
                <a:srgbClr val="F5F2D7">
                  <a:alpha val="23000"/>
                </a:srgbClr>
              </a:gs>
              <a:gs pos="100000">
                <a:schemeClr val="tx1">
                  <a:alpha val="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E7604-7E4C-1B47-9885-4D0648E3E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506" y="1353788"/>
            <a:ext cx="11710988" cy="5139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Cultivate a Thirst for God</a:t>
            </a:r>
          </a:p>
          <a:p>
            <a:r>
              <a:rPr lang="en-US" sz="3600" dirty="0"/>
              <a:t>Do we long for God? – </a:t>
            </a:r>
            <a:r>
              <a:rPr lang="en-US" sz="3600" i="1" dirty="0"/>
              <a:t>Psalm 42:1-3</a:t>
            </a:r>
          </a:p>
          <a:p>
            <a:r>
              <a:rPr lang="en-US" sz="3600" dirty="0"/>
              <a:t>God calls us to be thirsty – </a:t>
            </a:r>
            <a:r>
              <a:rPr lang="en-US" sz="3600" i="1" dirty="0"/>
              <a:t>Matthew 5:6</a:t>
            </a:r>
          </a:p>
          <a:p>
            <a:r>
              <a:rPr lang="en-US" sz="3600" dirty="0"/>
              <a:t>Thirst must be nurtured – </a:t>
            </a:r>
            <a:r>
              <a:rPr lang="en-US" sz="3600" i="1" dirty="0"/>
              <a:t>Hebrews 5:12-14; 6:4-8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41E68D-A835-FC9A-5992-99FE9425A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0507" y="-465913"/>
            <a:ext cx="12192001" cy="2909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86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7D2AC"/>
            </a:gs>
            <a:gs pos="35000">
              <a:srgbClr val="F5F2D7"/>
            </a:gs>
            <a:gs pos="100000">
              <a:srgbClr val="727653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533B3BE-8AF6-AF29-46D9-30BB85E73A4F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gradFill flip="none" rotWithShape="1">
            <a:gsLst>
              <a:gs pos="39000">
                <a:srgbClr val="F5F2D7"/>
              </a:gs>
              <a:gs pos="59000">
                <a:srgbClr val="F5F2D7">
                  <a:alpha val="23000"/>
                </a:srgbClr>
              </a:gs>
              <a:gs pos="100000">
                <a:schemeClr val="tx1">
                  <a:alpha val="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E7604-7E4C-1B47-9885-4D0648E3E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506" y="1353788"/>
            <a:ext cx="11710988" cy="5139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Cultivate a Thirst for God</a:t>
            </a:r>
          </a:p>
          <a:p>
            <a:pPr marL="0" indent="0">
              <a:buNone/>
            </a:pPr>
            <a:r>
              <a:rPr lang="en-US" sz="4000" b="1" dirty="0"/>
              <a:t>Do Not Lose Heart</a:t>
            </a:r>
          </a:p>
          <a:p>
            <a:r>
              <a:rPr lang="en-US" sz="3600" dirty="0"/>
              <a:t>We cannot allow adversity to discourage us – </a:t>
            </a:r>
            <a:r>
              <a:rPr lang="en-US" sz="3600" i="1" dirty="0"/>
              <a:t>2 Corinthians 4:16-18</a:t>
            </a:r>
          </a:p>
          <a:p>
            <a:r>
              <a:rPr lang="en-US" sz="3600" dirty="0"/>
              <a:t>We must remember God is within our reach – </a:t>
            </a:r>
            <a:r>
              <a:rPr lang="en-US" sz="3600" i="1" dirty="0"/>
              <a:t>Psalm 42:6, 9;          Acts 17:26-27</a:t>
            </a:r>
          </a:p>
          <a:p>
            <a:r>
              <a:rPr lang="en-US" sz="3600" dirty="0"/>
              <a:t>We must know adversity is for a moment – </a:t>
            </a:r>
            <a:r>
              <a:rPr lang="en-US" sz="3600" i="1" dirty="0"/>
              <a:t>James 4:14;         Revelation 7:14-17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4B4CF17-55D1-BBD5-AA13-69722D4B0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0507" y="-465913"/>
            <a:ext cx="12192001" cy="2909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943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7D2AC"/>
            </a:gs>
            <a:gs pos="35000">
              <a:srgbClr val="F5F2D7"/>
            </a:gs>
            <a:gs pos="100000">
              <a:srgbClr val="727653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31C2F15-470D-7D92-C881-0E07A5CAA170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gradFill flip="none" rotWithShape="1">
            <a:gsLst>
              <a:gs pos="39000">
                <a:srgbClr val="F5F2D7"/>
              </a:gs>
              <a:gs pos="59000">
                <a:srgbClr val="F5F2D7">
                  <a:alpha val="23000"/>
                </a:srgbClr>
              </a:gs>
              <a:gs pos="100000">
                <a:schemeClr val="tx1">
                  <a:alpha val="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E7604-7E4C-1B47-9885-4D0648E3E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506" y="1353788"/>
            <a:ext cx="11710988" cy="51390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Cultivate a Thirst for God</a:t>
            </a:r>
          </a:p>
          <a:p>
            <a:pPr marL="0" indent="0">
              <a:buNone/>
            </a:pP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Do Not Lose Heart</a:t>
            </a:r>
          </a:p>
          <a:p>
            <a:pPr marL="0" indent="0">
              <a:buNone/>
            </a:pPr>
            <a:r>
              <a:rPr lang="en-US" sz="4000" b="1" dirty="0"/>
              <a:t>Be Fervent in Prayer</a:t>
            </a:r>
          </a:p>
          <a:p>
            <a:r>
              <a:rPr lang="en-US" sz="3600" dirty="0"/>
              <a:t>Realize the power of prayer – </a:t>
            </a:r>
            <a:r>
              <a:rPr lang="en-US" sz="3600" i="1" dirty="0"/>
              <a:t>James 5:16-18</a:t>
            </a:r>
          </a:p>
          <a:p>
            <a:r>
              <a:rPr lang="en-US" sz="3600" dirty="0"/>
              <a:t>Realize the mobility of prayer – </a:t>
            </a:r>
            <a:r>
              <a:rPr lang="en-US" sz="3600" i="1" dirty="0"/>
              <a:t>Daniel 6:10; 1 Timothy 2:8</a:t>
            </a:r>
          </a:p>
          <a:p>
            <a:r>
              <a:rPr lang="en-US" sz="3600" dirty="0"/>
              <a:t>Acknowledge that God cares – </a:t>
            </a:r>
            <a:r>
              <a:rPr lang="en-US" sz="3600" i="1" dirty="0"/>
              <a:t>1 Peter 5:6-7; Matthew 10:29-31</a:t>
            </a:r>
          </a:p>
          <a:p>
            <a:r>
              <a:rPr lang="en-US" sz="3600" dirty="0"/>
              <a:t>Pray without ceasing </a:t>
            </a:r>
            <a:r>
              <a:rPr lang="en-US" sz="3600" i="1" dirty="0"/>
              <a:t>– 1 Thessalonians 5:17</a:t>
            </a:r>
          </a:p>
          <a:p>
            <a:r>
              <a:rPr lang="en-US" sz="3600" dirty="0"/>
              <a:t>Be anxious for nothing </a:t>
            </a:r>
            <a:r>
              <a:rPr lang="en-US" sz="3600" i="1" dirty="0"/>
              <a:t>– Philippians 4:6-7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4B924F-95C4-50F9-C9B1-CB2BD47009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40507" y="-465913"/>
            <a:ext cx="12192001" cy="2909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8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6ED414-DAC5-55B1-C79E-E81CBCE4F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885BE17-1971-37F4-429E-43D40F6830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9980" y="2790185"/>
            <a:ext cx="9212039" cy="4067815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D1C46E42-B8D8-EE81-FA6A-659BA097FDE0}"/>
              </a:ext>
            </a:extLst>
          </p:cNvPr>
          <p:cNvSpPr txBox="1">
            <a:spLocks/>
          </p:cNvSpPr>
          <p:nvPr/>
        </p:nvSpPr>
        <p:spPr>
          <a:xfrm>
            <a:off x="8806543" y="239392"/>
            <a:ext cx="3790951" cy="912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>
                <a:solidFill>
                  <a:schemeClr val="bg1"/>
                </a:solidFill>
              </a:rPr>
              <a:t>Psalm 42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814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191</Words>
  <Application>Microsoft Macintosh PowerPoint</Application>
  <PresentationFormat>Widescreen</PresentationFormat>
  <Paragraphs>26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 the Deer</dc:title>
  <dc:creator>Jeremiah Cox</dc:creator>
  <cp:lastModifiedBy>Jeremiah Cox</cp:lastModifiedBy>
  <cp:revision>10</cp:revision>
  <dcterms:created xsi:type="dcterms:W3CDTF">2020-04-10T21:30:30Z</dcterms:created>
  <dcterms:modified xsi:type="dcterms:W3CDTF">2025-06-21T16:50:40Z</dcterms:modified>
</cp:coreProperties>
</file>